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06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1EDD9-EEAF-4BE8-86E2-28091E892F90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97E13-B81E-4F1F-970E-1F5E6A90C6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769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97E13-B81E-4F1F-970E-1F5E6A90C6AF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10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81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28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399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87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52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841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07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2420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10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684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16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9A257-E82D-407A-8FFA-12F65E944DE6}" type="datetimeFigureOut">
              <a:rPr lang="fi-FI" smtClean="0"/>
              <a:t>26.1.2018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1B560-5E44-472E-9F8D-4938328F7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63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355976" y="980728"/>
            <a:ext cx="4027984" cy="1470025"/>
          </a:xfrm>
        </p:spPr>
        <p:txBody>
          <a:bodyPr>
            <a:normAutofit/>
          </a:bodyPr>
          <a:lstStyle/>
          <a:p>
            <a:r>
              <a:rPr lang="fi-FI" sz="2800" dirty="0" smtClean="0"/>
              <a:t>Pohjanmaan Mäkiurheilun Tuki ry</a:t>
            </a:r>
            <a:endParaRPr lang="fi-FI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3074498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tsikko 1"/>
          <p:cNvSpPr txBox="1">
            <a:spLocks/>
          </p:cNvSpPr>
          <p:nvPr/>
        </p:nvSpPr>
        <p:spPr>
          <a:xfrm>
            <a:off x="4334312" y="2338018"/>
            <a:ext cx="418038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dirty="0" smtClean="0"/>
              <a:t>Simpsiön Mäkiurheilukeskus</a:t>
            </a:r>
            <a:endParaRPr lang="fi-FI" sz="2400" dirty="0"/>
          </a:p>
        </p:txBody>
      </p:sp>
      <p:sp>
        <p:nvSpPr>
          <p:cNvPr id="7" name="Otsikko 1"/>
          <p:cNvSpPr txBox="1">
            <a:spLocks/>
          </p:cNvSpPr>
          <p:nvPr/>
        </p:nvSpPr>
        <p:spPr>
          <a:xfrm>
            <a:off x="4310914" y="3320988"/>
            <a:ext cx="418038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 smtClean="0"/>
              <a:t>Hyppyrimäki HS 55</a:t>
            </a:r>
            <a:endParaRPr lang="fi-FI" sz="4000" dirty="0"/>
          </a:p>
        </p:txBody>
      </p:sp>
      <p:sp>
        <p:nvSpPr>
          <p:cNvPr id="4" name="Tekstiruutu 3"/>
          <p:cNvSpPr txBox="1"/>
          <p:nvPr/>
        </p:nvSpPr>
        <p:spPr>
          <a:xfrm>
            <a:off x="4751519" y="4005064"/>
            <a:ext cx="35167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 smtClean="0"/>
              <a:t>Kokonaiskorkeus  60,5m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Kokonaispituus  192 m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I-vaihe n. 11 000 työtuntia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Vastaa noin 6,8 miestyövuotta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Kokonaiskustannus n 500 000€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Uudenaikaisella profiililla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Mäkiennätys 56,5m /2016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Talvella käyttökunnossa n. 2,5 kk</a:t>
            </a:r>
          </a:p>
        </p:txBody>
      </p:sp>
    </p:spTree>
    <p:extLst>
      <p:ext uri="{BB962C8B-B14F-4D97-AF65-F5344CB8AC3E}">
        <p14:creationId xmlns:p14="http://schemas.microsoft.com/office/powerpoint/2010/main" val="263418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51920" y="332656"/>
            <a:ext cx="5112568" cy="72008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Nykytilanne</a:t>
            </a:r>
            <a:br>
              <a:rPr lang="fi-FI" dirty="0" smtClean="0"/>
            </a:br>
            <a:r>
              <a:rPr lang="fi-FI" dirty="0" smtClean="0"/>
              <a:t>Yhteistyö kumppanit</a:t>
            </a:r>
            <a:endParaRPr lang="fi-F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" y="548680"/>
            <a:ext cx="3398131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4932040" y="1628800"/>
            <a:ext cx="305333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Mukana olevat urheiluseurat</a:t>
            </a:r>
          </a:p>
          <a:p>
            <a:endParaRPr lang="fi-FI" dirty="0" smtClean="0"/>
          </a:p>
          <a:p>
            <a:r>
              <a:rPr lang="fi-FI" dirty="0" smtClean="0"/>
              <a:t>-  Alahärmän </a:t>
            </a:r>
            <a:r>
              <a:rPr lang="fi-FI" dirty="0"/>
              <a:t>Kisa</a:t>
            </a:r>
          </a:p>
          <a:p>
            <a:r>
              <a:rPr lang="fi-FI" dirty="0" smtClean="0"/>
              <a:t>-  </a:t>
            </a:r>
            <a:r>
              <a:rPr lang="fi-FI" dirty="0"/>
              <a:t>Lapuan Virkiä</a:t>
            </a:r>
          </a:p>
          <a:p>
            <a:r>
              <a:rPr lang="fi-FI" dirty="0" smtClean="0"/>
              <a:t>-  </a:t>
            </a:r>
            <a:r>
              <a:rPr lang="fi-FI" dirty="0"/>
              <a:t>Seinäjoen Hiihtoseura</a:t>
            </a:r>
          </a:p>
          <a:p>
            <a:r>
              <a:rPr lang="fi-FI" dirty="0" smtClean="0"/>
              <a:t>-  Ylistaron Kilpa-Veljet</a:t>
            </a:r>
          </a:p>
          <a:p>
            <a:r>
              <a:rPr lang="fi-FI" dirty="0" smtClean="0"/>
              <a:t>-  Vörå If</a:t>
            </a:r>
          </a:p>
          <a:p>
            <a:endParaRPr lang="fi-FI" dirty="0" smtClean="0"/>
          </a:p>
          <a:p>
            <a:pPr marL="285750" indent="-285750">
              <a:buFontTx/>
              <a:buChar char="-"/>
            </a:pPr>
            <a:r>
              <a:rPr lang="fi-FI" dirty="0" smtClean="0"/>
              <a:t>Yritysjäsenet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Yksityisjäsenet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Lapuan Kaupunki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Rinnemestarit</a:t>
            </a:r>
            <a:endParaRPr lang="fi-FI" dirty="0"/>
          </a:p>
          <a:p>
            <a:pPr marL="285750" indent="-285750">
              <a:buFontTx/>
              <a:buChar char="-"/>
            </a:pPr>
            <a:r>
              <a:rPr lang="fi-FI" dirty="0" smtClean="0"/>
              <a:t>Muut Satunnaiset tukijat</a:t>
            </a:r>
          </a:p>
          <a:p>
            <a:endParaRPr lang="fi-FI" dirty="0"/>
          </a:p>
          <a:p>
            <a:r>
              <a:rPr lang="fi-FI" dirty="0" smtClean="0"/>
              <a:t>Veteraani Cup kilpailut 26.27.1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215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94899" y="894041"/>
            <a:ext cx="3766525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II-vaiheen valmistelutyö</a:t>
            </a:r>
            <a:br>
              <a:rPr lang="fi-FI" dirty="0" smtClean="0"/>
            </a:br>
            <a:r>
              <a:rPr lang="fi-FI" dirty="0" smtClean="0"/>
              <a:t>aloitettu</a:t>
            </a:r>
            <a:endParaRPr lang="fi-FI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14444"/>
            <a:ext cx="42291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kstiruutu 8"/>
          <p:cNvSpPr txBox="1"/>
          <p:nvPr/>
        </p:nvSpPr>
        <p:spPr>
          <a:xfrm>
            <a:off x="5148062" y="2492896"/>
            <a:ext cx="3613361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 smtClean="0"/>
              <a:t>Upotettu perustuspuut 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Johdettu lähteiden vesi viemäriin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Vaaittu alastuloa suoraksi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Tasattu alastuloa soralla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Poistettu vierinyt savi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Jatkettu vastapenkkaa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Korotettu vastapenkkaa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Alastulon pehmusteet hankittu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Osa muovin kiinnitysverkosta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Turvalevyt hankittu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Muovimatto harjakset hankittu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Kasteluvesipumppu hankittu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Latujäähdytysjärjestelmän kylmä-</a:t>
            </a:r>
          </a:p>
          <a:p>
            <a:r>
              <a:rPr lang="fi-FI" dirty="0"/>
              <a:t> </a:t>
            </a:r>
            <a:r>
              <a:rPr lang="fi-FI" dirty="0" smtClean="0"/>
              <a:t>     kone hankittu</a:t>
            </a:r>
          </a:p>
          <a:p>
            <a:endParaRPr lang="fi-FI" dirty="0" smtClean="0"/>
          </a:p>
          <a:p>
            <a:r>
              <a:rPr lang="fi-FI" dirty="0"/>
              <a:t> </a:t>
            </a:r>
            <a:r>
              <a:rPr lang="fi-FI" dirty="0" smtClean="0"/>
              <a:t>  </a:t>
            </a:r>
          </a:p>
          <a:p>
            <a:pPr marL="285750" indent="-285750">
              <a:buFontTx/>
              <a:buChar char="-"/>
            </a:pPr>
            <a:endParaRPr lang="fi-FI" dirty="0" smtClean="0"/>
          </a:p>
          <a:p>
            <a:pPr marL="285750" indent="-285750">
              <a:buFontTx/>
              <a:buChar char="-"/>
            </a:pPr>
            <a:endParaRPr lang="fi-FI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221088"/>
            <a:ext cx="42291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538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113</Words>
  <Application>Microsoft Office PowerPoint</Application>
  <PresentationFormat>On-screen Show (4:3)</PresentationFormat>
  <Paragraphs>45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Pohjanmaan Mäkiurheilun Tuki ry</vt:lpstr>
      <vt:lpstr>Nykytilanne Yhteistyö kumppanit</vt:lpstr>
      <vt:lpstr>II-vaiheen valmistelutyö aloitettu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Simpsiön hyppyrinmäki HS 55</dc:title>
  <dc:creator>Milli</dc:creator>
  <cp:lastModifiedBy>Haapanen, Petri</cp:lastModifiedBy>
  <cp:revision>17</cp:revision>
  <dcterms:created xsi:type="dcterms:W3CDTF">2018-01-25T19:53:48Z</dcterms:created>
  <dcterms:modified xsi:type="dcterms:W3CDTF">2018-01-26T06:34:03Z</dcterms:modified>
</cp:coreProperties>
</file>