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6" r:id="rId8"/>
    <p:sldId id="265" r:id="rId9"/>
    <p:sldId id="273" r:id="rId10"/>
    <p:sldId id="271" r:id="rId11"/>
    <p:sldId id="270" r:id="rId12"/>
    <p:sldId id="264" r:id="rId13"/>
    <p:sldId id="267" r:id="rId14"/>
    <p:sldId id="268" r:id="rId15"/>
    <p:sldId id="263" r:id="rId16"/>
    <p:sldId id="269" r:id="rId17"/>
    <p:sldId id="272" r:id="rId1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8" autoAdjust="0"/>
    <p:restoredTop sz="94660"/>
  </p:normalViewPr>
  <p:slideViewPr>
    <p:cSldViewPr snapToGrid="0">
      <p:cViewPr varScale="1">
        <p:scale>
          <a:sx n="95" d="100"/>
          <a:sy n="95" d="100"/>
        </p:scale>
        <p:origin x="1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li Sääskilahti" userId="S::saasell@edu.hel.fi::69bbcf62-688e-4f83-8167-4e80e4ef9c4b" providerId="AD" clId="Web-{1691A5EE-0DFE-C920-0289-933892E53AAA}"/>
    <pc:docChg chg="addSld modSld">
      <pc:chgData name="Elli Sääskilahti" userId="S::saasell@edu.hel.fi::69bbcf62-688e-4f83-8167-4e80e4ef9c4b" providerId="AD" clId="Web-{1691A5EE-0DFE-C920-0289-933892E53AAA}" dt="2019-03-26T15:28:35.028" v="372" actId="1076"/>
      <pc:docMkLst>
        <pc:docMk/>
      </pc:docMkLst>
      <pc:sldChg chg="modSp">
        <pc:chgData name="Elli Sääskilahti" userId="S::saasell@edu.hel.fi::69bbcf62-688e-4f83-8167-4e80e4ef9c4b" providerId="AD" clId="Web-{1691A5EE-0DFE-C920-0289-933892E53AAA}" dt="2019-03-26T15:19:36.596" v="0" actId="20577"/>
        <pc:sldMkLst>
          <pc:docMk/>
          <pc:sldMk cId="782385677" sldId="256"/>
        </pc:sldMkLst>
        <pc:spChg chg="mod">
          <ac:chgData name="Elli Sääskilahti" userId="S::saasell@edu.hel.fi::69bbcf62-688e-4f83-8167-4e80e4ef9c4b" providerId="AD" clId="Web-{1691A5EE-0DFE-C920-0289-933892E53AAA}" dt="2019-03-26T15:19:36.596" v="0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addSp modSp">
        <pc:chgData name="Elli Sääskilahti" userId="S::saasell@edu.hel.fi::69bbcf62-688e-4f83-8167-4e80e4ef9c4b" providerId="AD" clId="Web-{1691A5EE-0DFE-C920-0289-933892E53AAA}" dt="2019-03-26T15:22:28.251" v="173" actId="1076"/>
        <pc:sldMkLst>
          <pc:docMk/>
          <pc:sldMk cId="762024900" sldId="257"/>
        </pc:sldMkLst>
        <pc:spChg chg="mod">
          <ac:chgData name="Elli Sääskilahti" userId="S::saasell@edu.hel.fi::69bbcf62-688e-4f83-8167-4e80e4ef9c4b" providerId="AD" clId="Web-{1691A5EE-0DFE-C920-0289-933892E53AAA}" dt="2019-03-26T15:21:08.283" v="37" actId="1076"/>
          <ac:spMkLst>
            <pc:docMk/>
            <pc:sldMk cId="762024900" sldId="257"/>
            <ac:spMk id="4" creationId="{EEF62AA6-FD96-4574-BB53-12C944B931C1}"/>
          </ac:spMkLst>
        </pc:spChg>
        <pc:spChg chg="add mod">
          <ac:chgData name="Elli Sääskilahti" userId="S::saasell@edu.hel.fi::69bbcf62-688e-4f83-8167-4e80e4ef9c4b" providerId="AD" clId="Web-{1691A5EE-0DFE-C920-0289-933892E53AAA}" dt="2019-03-26T15:22:28.251" v="173" actId="1076"/>
          <ac:spMkLst>
            <pc:docMk/>
            <pc:sldMk cId="762024900" sldId="257"/>
            <ac:spMk id="8" creationId="{A21D8F84-3F17-4189-B803-31CF7498AD49}"/>
          </ac:spMkLst>
        </pc:spChg>
        <pc:picChg chg="add mod">
          <ac:chgData name="Elli Sääskilahti" userId="S::saasell@edu.hel.fi::69bbcf62-688e-4f83-8167-4e80e4ef9c4b" providerId="AD" clId="Web-{1691A5EE-0DFE-C920-0289-933892E53AAA}" dt="2019-03-26T15:21:14.126" v="39" actId="14100"/>
          <ac:picMkLst>
            <pc:docMk/>
            <pc:sldMk cId="762024900" sldId="257"/>
            <ac:picMk id="6" creationId="{407B415B-7F65-4C62-BEC2-772CE3396B47}"/>
          </ac:picMkLst>
        </pc:picChg>
      </pc:sldChg>
      <pc:sldChg chg="addSp delSp modSp new">
        <pc:chgData name="Elli Sääskilahti" userId="S::saasell@edu.hel.fi::69bbcf62-688e-4f83-8167-4e80e4ef9c4b" providerId="AD" clId="Web-{1691A5EE-0DFE-C920-0289-933892E53AAA}" dt="2019-03-26T15:28:35.028" v="372" actId="1076"/>
        <pc:sldMkLst>
          <pc:docMk/>
          <pc:sldMk cId="811331691" sldId="272"/>
        </pc:sldMkLst>
        <pc:spChg chg="mod">
          <ac:chgData name="Elli Sääskilahti" userId="S::saasell@edu.hel.fi::69bbcf62-688e-4f83-8167-4e80e4ef9c4b" providerId="AD" clId="Web-{1691A5EE-0DFE-C920-0289-933892E53AAA}" dt="2019-03-26T15:20:17.128" v="32" actId="20577"/>
          <ac:spMkLst>
            <pc:docMk/>
            <pc:sldMk cId="811331691" sldId="272"/>
            <ac:spMk id="2" creationId="{4D919E16-2A9E-451E-84D3-062FFAD89FDC}"/>
          </ac:spMkLst>
        </pc:spChg>
        <pc:spChg chg="del">
          <ac:chgData name="Elli Sääskilahti" userId="S::saasell@edu.hel.fi::69bbcf62-688e-4f83-8167-4e80e4ef9c4b" providerId="AD" clId="Web-{1691A5EE-0DFE-C920-0289-933892E53AAA}" dt="2019-03-26T15:24:44.655" v="174"/>
          <ac:spMkLst>
            <pc:docMk/>
            <pc:sldMk cId="811331691" sldId="272"/>
            <ac:spMk id="3" creationId="{362DECEC-8E6C-4DCE-A442-61BA2638A3AC}"/>
          </ac:spMkLst>
        </pc:spChg>
        <pc:spChg chg="mod">
          <ac:chgData name="Elli Sääskilahti" userId="S::saasell@edu.hel.fi::69bbcf62-688e-4f83-8167-4e80e4ef9c4b" providerId="AD" clId="Web-{1691A5EE-0DFE-C920-0289-933892E53AAA}" dt="2019-03-26T15:28:35.028" v="372" actId="1076"/>
          <ac:spMkLst>
            <pc:docMk/>
            <pc:sldMk cId="811331691" sldId="272"/>
            <ac:spMk id="4" creationId="{53C2793C-3311-4840-9F96-7BCB7E64FF2B}"/>
          </ac:spMkLst>
        </pc:spChg>
        <pc:spChg chg="add del mod">
          <ac:chgData name="Elli Sääskilahti" userId="S::saasell@edu.hel.fi::69bbcf62-688e-4f83-8167-4e80e4ef9c4b" providerId="AD" clId="Web-{1691A5EE-0DFE-C920-0289-933892E53AAA}" dt="2019-03-26T15:25:53.389" v="178"/>
          <ac:spMkLst>
            <pc:docMk/>
            <pc:sldMk cId="811331691" sldId="272"/>
            <ac:spMk id="8" creationId="{BBC6C5D9-C6D3-49D5-94B2-3DDDADCD13DD}"/>
          </ac:spMkLst>
        </pc:spChg>
        <pc:picChg chg="add del mod ord">
          <ac:chgData name="Elli Sääskilahti" userId="S::saasell@edu.hel.fi::69bbcf62-688e-4f83-8167-4e80e4ef9c4b" providerId="AD" clId="Web-{1691A5EE-0DFE-C920-0289-933892E53AAA}" dt="2019-03-26T15:25:25.530" v="177"/>
          <ac:picMkLst>
            <pc:docMk/>
            <pc:sldMk cId="811331691" sldId="272"/>
            <ac:picMk id="5" creationId="{205271E6-49CB-41A0-8849-1D0FF2738D94}"/>
          </ac:picMkLst>
        </pc:picChg>
        <pc:picChg chg="add mod ord">
          <ac:chgData name="Elli Sääskilahti" userId="S::saasell@edu.hel.fi::69bbcf62-688e-4f83-8167-4e80e4ef9c4b" providerId="AD" clId="Web-{1691A5EE-0DFE-C920-0289-933892E53AAA}" dt="2019-03-26T15:26:06.670" v="181" actId="14100"/>
          <ac:picMkLst>
            <pc:docMk/>
            <pc:sldMk cId="811331691" sldId="272"/>
            <ac:picMk id="9" creationId="{23D35EA6-DB10-406A-A40F-7D789FC4A67E}"/>
          </ac:picMkLst>
        </pc:picChg>
      </pc:sldChg>
    </pc:docChg>
  </pc:docChgLst>
  <pc:docChgLst>
    <pc:chgData clId="Web-{1691A5EE-0DFE-C920-0289-933892E53AAA}"/>
    <pc:docChg chg="modSld">
      <pc:chgData name="" userId="" providerId="" clId="Web-{1691A5EE-0DFE-C920-0289-933892E53AAA}" dt="2019-03-26T15:19:32.518" v="54" actId="20577"/>
      <pc:docMkLst>
        <pc:docMk/>
      </pc:docMkLst>
      <pc:sldChg chg="modSp">
        <pc:chgData name="" userId="" providerId="" clId="Web-{1691A5EE-0DFE-C920-0289-933892E53AAA}" dt="2019-03-26T15:19:29.878" v="52" actId="20577"/>
        <pc:sldMkLst>
          <pc:docMk/>
          <pc:sldMk cId="782385677" sldId="256"/>
        </pc:sldMkLst>
        <pc:spChg chg="mod">
          <ac:chgData name="" userId="" providerId="" clId="Web-{1691A5EE-0DFE-C920-0289-933892E53AAA}" dt="2019-03-26T15:19:29.878" v="52" actId="20577"/>
          <ac:spMkLst>
            <pc:docMk/>
            <pc:sldMk cId="782385677" sldId="256"/>
            <ac:spMk id="2" creationId="{00000000-0000-0000-0000-000000000000}"/>
          </ac:spMkLst>
        </pc:spChg>
      </pc:sldChg>
    </pc:docChg>
  </pc:docChgLst>
  <pc:docChgLst>
    <pc:chgData name="Elli Sääskilahti" userId="S::saasell@edu.hel.fi::69bbcf62-688e-4f83-8167-4e80e4ef9c4b" providerId="AD" clId="Web-{F10A330A-42FF-EF2C-3CE5-710E47FDD659}"/>
    <pc:docChg chg="addSld modSld sldOrd">
      <pc:chgData name="Elli Sääskilahti" userId="S::saasell@edu.hel.fi::69bbcf62-688e-4f83-8167-4e80e4ef9c4b" providerId="AD" clId="Web-{F10A330A-42FF-EF2C-3CE5-710E47FDD659}" dt="2019-03-23T19:15:58.760" v="2135" actId="1076"/>
      <pc:docMkLst>
        <pc:docMk/>
      </pc:docMkLst>
      <pc:sldChg chg="modSp">
        <pc:chgData name="Elli Sääskilahti" userId="S::saasell@edu.hel.fi::69bbcf62-688e-4f83-8167-4e80e4ef9c4b" providerId="AD" clId="Web-{F10A330A-42FF-EF2C-3CE5-710E47FDD659}" dt="2019-03-23T18:27:37.972" v="54" actId="20577"/>
        <pc:sldMkLst>
          <pc:docMk/>
          <pc:sldMk cId="782385677" sldId="256"/>
        </pc:sldMkLst>
        <pc:spChg chg="mod">
          <ac:chgData name="Elli Sääskilahti" userId="S::saasell@edu.hel.fi::69bbcf62-688e-4f83-8167-4e80e4ef9c4b" providerId="AD" clId="Web-{F10A330A-42FF-EF2C-3CE5-710E47FDD659}" dt="2019-03-23T18:27:37.972" v="54" actId="20577"/>
          <ac:spMkLst>
            <pc:docMk/>
            <pc:sldMk cId="782385677" sldId="256"/>
            <ac:spMk id="2" creationId="{00000000-0000-0000-0000-000000000000}"/>
          </ac:spMkLst>
        </pc:spChg>
      </pc:sldChg>
      <pc:sldChg chg="addSp delSp modSp new">
        <pc:chgData name="Elli Sääskilahti" userId="S::saasell@edu.hel.fi::69bbcf62-688e-4f83-8167-4e80e4ef9c4b" providerId="AD" clId="Web-{F10A330A-42FF-EF2C-3CE5-710E47FDD659}" dt="2019-03-23T18:56:37.435" v="1514" actId="1076"/>
        <pc:sldMkLst>
          <pc:docMk/>
          <pc:sldMk cId="762024900" sldId="257"/>
        </pc:sldMkLst>
        <pc:spChg chg="mod">
          <ac:chgData name="Elli Sääskilahti" userId="S::saasell@edu.hel.fi::69bbcf62-688e-4f83-8167-4e80e4ef9c4b" providerId="AD" clId="Web-{F10A330A-42FF-EF2C-3CE5-710E47FDD659}" dt="2019-03-23T18:40:37.361" v="659" actId="20577"/>
          <ac:spMkLst>
            <pc:docMk/>
            <pc:sldMk cId="762024900" sldId="257"/>
            <ac:spMk id="2" creationId="{F7EC4A8A-D319-41D0-9D6C-82DA7A9991F4}"/>
          </ac:spMkLst>
        </pc:spChg>
        <pc:spChg chg="del">
          <ac:chgData name="Elli Sääskilahti" userId="S::saasell@edu.hel.fi::69bbcf62-688e-4f83-8167-4e80e4ef9c4b" providerId="AD" clId="Web-{F10A330A-42FF-EF2C-3CE5-710E47FDD659}" dt="2019-03-23T18:54:43.451" v="1232"/>
          <ac:spMkLst>
            <pc:docMk/>
            <pc:sldMk cId="762024900" sldId="257"/>
            <ac:spMk id="3" creationId="{E1F44278-954E-4924-A4DC-B05433674FDB}"/>
          </ac:spMkLst>
        </pc:spChg>
        <pc:spChg chg="mod">
          <ac:chgData name="Elli Sääskilahti" userId="S::saasell@edu.hel.fi::69bbcf62-688e-4f83-8167-4e80e4ef9c4b" providerId="AD" clId="Web-{F10A330A-42FF-EF2C-3CE5-710E47FDD659}" dt="2019-03-23T18:56:37.435" v="1514" actId="1076"/>
          <ac:spMkLst>
            <pc:docMk/>
            <pc:sldMk cId="762024900" sldId="257"/>
            <ac:spMk id="4" creationId="{EEF62AA6-FD96-4574-BB53-12C944B931C1}"/>
          </ac:spMkLst>
        </pc:spChg>
        <pc:picChg chg="add mod ord">
          <ac:chgData name="Elli Sääskilahti" userId="S::saasell@edu.hel.fi::69bbcf62-688e-4f83-8167-4e80e4ef9c4b" providerId="AD" clId="Web-{F10A330A-42FF-EF2C-3CE5-710E47FDD659}" dt="2019-03-23T18:56:35.123" v="1513" actId="1076"/>
          <ac:picMkLst>
            <pc:docMk/>
            <pc:sldMk cId="762024900" sldId="257"/>
            <ac:picMk id="5" creationId="{DAE2C6F5-0EE7-4AA8-9D98-578A0D9DE2D5}"/>
          </ac:picMkLst>
        </pc:picChg>
      </pc:sldChg>
      <pc:sldChg chg="addSp delSp modSp new">
        <pc:chgData name="Elli Sääskilahti" userId="S::saasell@edu.hel.fi::69bbcf62-688e-4f83-8167-4e80e4ef9c4b" providerId="AD" clId="Web-{F10A330A-42FF-EF2C-3CE5-710E47FDD659}" dt="2019-03-23T19:15:58.760" v="2135" actId="1076"/>
        <pc:sldMkLst>
          <pc:docMk/>
          <pc:sldMk cId="2618508081" sldId="258"/>
        </pc:sldMkLst>
        <pc:spChg chg="mod">
          <ac:chgData name="Elli Sääskilahti" userId="S::saasell@edu.hel.fi::69bbcf62-688e-4f83-8167-4e80e4ef9c4b" providerId="AD" clId="Web-{F10A330A-42FF-EF2C-3CE5-710E47FDD659}" dt="2019-03-23T19:01:46.310" v="1523" actId="1076"/>
          <ac:spMkLst>
            <pc:docMk/>
            <pc:sldMk cId="2618508081" sldId="258"/>
            <ac:spMk id="2" creationId="{810B1D88-61ED-4B17-97F6-898D83D20F0C}"/>
          </ac:spMkLst>
        </pc:spChg>
        <pc:spChg chg="del">
          <ac:chgData name="Elli Sääskilahti" userId="S::saasell@edu.hel.fi::69bbcf62-688e-4f83-8167-4e80e4ef9c4b" providerId="AD" clId="Web-{F10A330A-42FF-EF2C-3CE5-710E47FDD659}" dt="2019-03-23T18:58:24.169" v="1515"/>
          <ac:spMkLst>
            <pc:docMk/>
            <pc:sldMk cId="2618508081" sldId="258"/>
            <ac:spMk id="3" creationId="{C96B0063-B328-4A70-9EF1-F192500B2758}"/>
          </ac:spMkLst>
        </pc:spChg>
        <pc:spChg chg="del">
          <ac:chgData name="Elli Sääskilahti" userId="S::saasell@edu.hel.fi::69bbcf62-688e-4f83-8167-4e80e4ef9c4b" providerId="AD" clId="Web-{F10A330A-42FF-EF2C-3CE5-710E47FDD659}" dt="2019-03-23T18:59:25.528" v="1517"/>
          <ac:spMkLst>
            <pc:docMk/>
            <pc:sldMk cId="2618508081" sldId="258"/>
            <ac:spMk id="4" creationId="{013D5BD0-BDCA-4A86-B79E-C3B0747319A7}"/>
          </ac:spMkLst>
        </pc:spChg>
        <pc:spChg chg="add mod">
          <ac:chgData name="Elli Sääskilahti" userId="S::saasell@edu.hel.fi::69bbcf62-688e-4f83-8167-4e80e4ef9c4b" providerId="AD" clId="Web-{F10A330A-42FF-EF2C-3CE5-710E47FDD659}" dt="2019-03-23T19:15:56.041" v="2133" actId="20577"/>
          <ac:spMkLst>
            <pc:docMk/>
            <pc:sldMk cId="2618508081" sldId="258"/>
            <ac:spMk id="11" creationId="{AFBDB791-3138-44BF-8764-A80D6FB26885}"/>
          </ac:spMkLst>
        </pc:spChg>
        <pc:picChg chg="add mod ord">
          <ac:chgData name="Elli Sääskilahti" userId="S::saasell@edu.hel.fi::69bbcf62-688e-4f83-8167-4e80e4ef9c4b" providerId="AD" clId="Web-{F10A330A-42FF-EF2C-3CE5-710E47FDD659}" dt="2019-03-23T19:15:30.651" v="2077" actId="1076"/>
          <ac:picMkLst>
            <pc:docMk/>
            <pc:sldMk cId="2618508081" sldId="258"/>
            <ac:picMk id="5" creationId="{ABD188D0-900E-4320-BEAA-656C309D1779}"/>
          </ac:picMkLst>
        </pc:picChg>
        <pc:picChg chg="add mod ord">
          <ac:chgData name="Elli Sääskilahti" userId="S::saasell@edu.hel.fi::69bbcf62-688e-4f83-8167-4e80e4ef9c4b" providerId="AD" clId="Web-{F10A330A-42FF-EF2C-3CE5-710E47FDD659}" dt="2019-03-23T19:15:33.229" v="2078" actId="1076"/>
          <ac:picMkLst>
            <pc:docMk/>
            <pc:sldMk cId="2618508081" sldId="258"/>
            <ac:picMk id="7" creationId="{BC0501F6-08CA-42C8-85C4-29357F744AB2}"/>
          </ac:picMkLst>
        </pc:picChg>
        <pc:picChg chg="add mod">
          <ac:chgData name="Elli Sääskilahti" userId="S::saasell@edu.hel.fi::69bbcf62-688e-4f83-8167-4e80e4ef9c4b" providerId="AD" clId="Web-{F10A330A-42FF-EF2C-3CE5-710E47FDD659}" dt="2019-03-23T19:15:58.760" v="2135" actId="1076"/>
          <ac:picMkLst>
            <pc:docMk/>
            <pc:sldMk cId="2618508081" sldId="258"/>
            <ac:picMk id="9" creationId="{B8E608EE-0C52-4928-926D-24DE533AA292}"/>
          </ac:picMkLst>
        </pc:picChg>
      </pc:sldChg>
      <pc:sldChg chg="modSp new">
        <pc:chgData name="Elli Sääskilahti" userId="S::saasell@edu.hel.fi::69bbcf62-688e-4f83-8167-4e80e4ef9c4b" providerId="AD" clId="Web-{F10A330A-42FF-EF2C-3CE5-710E47FDD659}" dt="2019-03-23T18:41:21.189" v="726" actId="20577"/>
        <pc:sldMkLst>
          <pc:docMk/>
          <pc:sldMk cId="1997372198" sldId="259"/>
        </pc:sldMkLst>
        <pc:spChg chg="mod">
          <ac:chgData name="Elli Sääskilahti" userId="S::saasell@edu.hel.fi::69bbcf62-688e-4f83-8167-4e80e4ef9c4b" providerId="AD" clId="Web-{F10A330A-42FF-EF2C-3CE5-710E47FDD659}" dt="2019-03-23T18:41:21.189" v="726" actId="20577"/>
          <ac:spMkLst>
            <pc:docMk/>
            <pc:sldMk cId="1997372198" sldId="259"/>
            <ac:spMk id="2" creationId="{80638367-7DAF-4EC6-854A-AC8F19AE2BD1}"/>
          </ac:spMkLst>
        </pc:spChg>
      </pc:sldChg>
      <pc:sldChg chg="modSp new">
        <pc:chgData name="Elli Sääskilahti" userId="S::saasell@edu.hel.fi::69bbcf62-688e-4f83-8167-4e80e4ef9c4b" providerId="AD" clId="Web-{F10A330A-42FF-EF2C-3CE5-710E47FDD659}" dt="2019-03-23T18:40:26.939" v="637" actId="20577"/>
        <pc:sldMkLst>
          <pc:docMk/>
          <pc:sldMk cId="3055991365" sldId="260"/>
        </pc:sldMkLst>
        <pc:spChg chg="mod">
          <ac:chgData name="Elli Sääskilahti" userId="S::saasell@edu.hel.fi::69bbcf62-688e-4f83-8167-4e80e4ef9c4b" providerId="AD" clId="Web-{F10A330A-42FF-EF2C-3CE5-710E47FDD659}" dt="2019-03-23T18:37:21.471" v="263" actId="20577"/>
          <ac:spMkLst>
            <pc:docMk/>
            <pc:sldMk cId="3055991365" sldId="260"/>
            <ac:spMk id="2" creationId="{03B55746-5EB0-41BB-B025-CA8E3592D6D8}"/>
          </ac:spMkLst>
        </pc:spChg>
        <pc:spChg chg="mod">
          <ac:chgData name="Elli Sääskilahti" userId="S::saasell@edu.hel.fi::69bbcf62-688e-4f83-8167-4e80e4ef9c4b" providerId="AD" clId="Web-{F10A330A-42FF-EF2C-3CE5-710E47FDD659}" dt="2019-03-23T18:40:26.939" v="637" actId="20577"/>
          <ac:spMkLst>
            <pc:docMk/>
            <pc:sldMk cId="3055991365" sldId="260"/>
            <ac:spMk id="3" creationId="{07281BF7-E3A7-4591-A414-1782AB0D832E}"/>
          </ac:spMkLst>
        </pc:spChg>
      </pc:sldChg>
      <pc:sldChg chg="addSp delSp modSp new ord">
        <pc:chgData name="Elli Sääskilahti" userId="S::saasell@edu.hel.fi::69bbcf62-688e-4f83-8167-4e80e4ef9c4b" providerId="AD" clId="Web-{F10A330A-42FF-EF2C-3CE5-710E47FDD659}" dt="2019-03-23T18:46:19.781" v="954" actId="20577"/>
        <pc:sldMkLst>
          <pc:docMk/>
          <pc:sldMk cId="1704562855" sldId="261"/>
        </pc:sldMkLst>
        <pc:spChg chg="mod">
          <ac:chgData name="Elli Sääskilahti" userId="S::saasell@edu.hel.fi::69bbcf62-688e-4f83-8167-4e80e4ef9c4b" providerId="AD" clId="Web-{F10A330A-42FF-EF2C-3CE5-710E47FDD659}" dt="2019-03-23T18:41:55.110" v="754" actId="20577"/>
          <ac:spMkLst>
            <pc:docMk/>
            <pc:sldMk cId="1704562855" sldId="261"/>
            <ac:spMk id="2" creationId="{9507DA33-38CF-4575-BA49-12780A3D68C2}"/>
          </ac:spMkLst>
        </pc:spChg>
        <pc:spChg chg="del">
          <ac:chgData name="Elli Sääskilahti" userId="S::saasell@edu.hel.fi::69bbcf62-688e-4f83-8167-4e80e4ef9c4b" providerId="AD" clId="Web-{F10A330A-42FF-EF2C-3CE5-710E47FDD659}" dt="2019-03-23T18:43:51.516" v="756"/>
          <ac:spMkLst>
            <pc:docMk/>
            <pc:sldMk cId="1704562855" sldId="261"/>
            <ac:spMk id="3" creationId="{415A6F55-9DAE-4D66-9AC2-AD7F1C55A9DD}"/>
          </ac:spMkLst>
        </pc:spChg>
        <pc:spChg chg="mod">
          <ac:chgData name="Elli Sääskilahti" userId="S::saasell@edu.hel.fi::69bbcf62-688e-4f83-8167-4e80e4ef9c4b" providerId="AD" clId="Web-{F10A330A-42FF-EF2C-3CE5-710E47FDD659}" dt="2019-03-23T18:46:19.781" v="954" actId="20577"/>
          <ac:spMkLst>
            <pc:docMk/>
            <pc:sldMk cId="1704562855" sldId="261"/>
            <ac:spMk id="4" creationId="{87304048-BD63-4B19-88F3-2242E25C95FA}"/>
          </ac:spMkLst>
        </pc:spChg>
        <pc:picChg chg="add mod ord">
          <ac:chgData name="Elli Sääskilahti" userId="S::saasell@edu.hel.fi::69bbcf62-688e-4f83-8167-4e80e4ef9c4b" providerId="AD" clId="Web-{F10A330A-42FF-EF2C-3CE5-710E47FDD659}" dt="2019-03-23T18:44:23.750" v="759" actId="14100"/>
          <ac:picMkLst>
            <pc:docMk/>
            <pc:sldMk cId="1704562855" sldId="261"/>
            <ac:picMk id="5" creationId="{79C90013-CF4A-4E00-8083-9F62D5B8C09A}"/>
          </ac:picMkLst>
        </pc:picChg>
      </pc:sldChg>
      <pc:sldChg chg="addSp delSp modSp new">
        <pc:chgData name="Elli Sääskilahti" userId="S::saasell@edu.hel.fi::69bbcf62-688e-4f83-8167-4e80e4ef9c4b" providerId="AD" clId="Web-{F10A330A-42FF-EF2C-3CE5-710E47FDD659}" dt="2019-03-23T19:13:17.964" v="2017" actId="20577"/>
        <pc:sldMkLst>
          <pc:docMk/>
          <pc:sldMk cId="3279000169" sldId="262"/>
        </pc:sldMkLst>
        <pc:spChg chg="mod">
          <ac:chgData name="Elli Sääskilahti" userId="S::saasell@edu.hel.fi::69bbcf62-688e-4f83-8167-4e80e4ef9c4b" providerId="AD" clId="Web-{F10A330A-42FF-EF2C-3CE5-710E47FDD659}" dt="2019-03-23T18:47:47.281" v="967" actId="20577"/>
          <ac:spMkLst>
            <pc:docMk/>
            <pc:sldMk cId="3279000169" sldId="262"/>
            <ac:spMk id="2" creationId="{DBD4EC2C-CE66-48C6-8DDD-70BD4ED27A3A}"/>
          </ac:spMkLst>
        </pc:spChg>
        <pc:spChg chg="del">
          <ac:chgData name="Elli Sääskilahti" userId="S::saasell@edu.hel.fi::69bbcf62-688e-4f83-8167-4e80e4ef9c4b" providerId="AD" clId="Web-{F10A330A-42FF-EF2C-3CE5-710E47FDD659}" dt="2019-03-23T18:47:52.500" v="969"/>
          <ac:spMkLst>
            <pc:docMk/>
            <pc:sldMk cId="3279000169" sldId="262"/>
            <ac:spMk id="3" creationId="{ABADEAC0-F432-4982-AE72-792FB8A12D9B}"/>
          </ac:spMkLst>
        </pc:spChg>
        <pc:spChg chg="mod">
          <ac:chgData name="Elli Sääskilahti" userId="S::saasell@edu.hel.fi::69bbcf62-688e-4f83-8167-4e80e4ef9c4b" providerId="AD" clId="Web-{F10A330A-42FF-EF2C-3CE5-710E47FDD659}" dt="2019-03-23T19:13:17.964" v="2017" actId="20577"/>
          <ac:spMkLst>
            <pc:docMk/>
            <pc:sldMk cId="3279000169" sldId="262"/>
            <ac:spMk id="4" creationId="{B48B036D-1C8D-4512-8890-A00A76AF0EB0}"/>
          </ac:spMkLst>
        </pc:spChg>
        <pc:picChg chg="add mod ord">
          <ac:chgData name="Elli Sääskilahti" userId="S::saasell@edu.hel.fi::69bbcf62-688e-4f83-8167-4e80e4ef9c4b" providerId="AD" clId="Web-{F10A330A-42FF-EF2C-3CE5-710E47FDD659}" dt="2019-03-23T18:50:14.468" v="1177" actId="1076"/>
          <ac:picMkLst>
            <pc:docMk/>
            <pc:sldMk cId="3279000169" sldId="262"/>
            <ac:picMk id="5" creationId="{1D91143B-D8D3-4508-B87A-C5C2C01175EA}"/>
          </ac:picMkLst>
        </pc:picChg>
      </pc:sldChg>
      <pc:sldChg chg="addSp delSp modSp new">
        <pc:chgData name="Elli Sääskilahti" userId="S::saasell@edu.hel.fi::69bbcf62-688e-4f83-8167-4e80e4ef9c4b" providerId="AD" clId="Web-{F10A330A-42FF-EF2C-3CE5-710E47FDD659}" dt="2019-03-23T19:03:32.419" v="1556" actId="20577"/>
        <pc:sldMkLst>
          <pc:docMk/>
          <pc:sldMk cId="3282687115" sldId="263"/>
        </pc:sldMkLst>
        <pc:spChg chg="mod">
          <ac:chgData name="Elli Sääskilahti" userId="S::saasell@edu.hel.fi::69bbcf62-688e-4f83-8167-4e80e4ef9c4b" providerId="AD" clId="Web-{F10A330A-42FF-EF2C-3CE5-710E47FDD659}" dt="2019-03-23T19:03:32.419" v="1556" actId="20577"/>
          <ac:spMkLst>
            <pc:docMk/>
            <pc:sldMk cId="3282687115" sldId="263"/>
            <ac:spMk id="2" creationId="{D9092965-D79E-4864-9B64-7132C38A3451}"/>
          </ac:spMkLst>
        </pc:spChg>
        <pc:spChg chg="del">
          <ac:chgData name="Elli Sääskilahti" userId="S::saasell@edu.hel.fi::69bbcf62-688e-4f83-8167-4e80e4ef9c4b" providerId="AD" clId="Web-{F10A330A-42FF-EF2C-3CE5-710E47FDD659}" dt="2019-03-23T19:03:00.372" v="1528"/>
          <ac:spMkLst>
            <pc:docMk/>
            <pc:sldMk cId="3282687115" sldId="263"/>
            <ac:spMk id="3" creationId="{80F491F2-4AF8-42BB-893E-29B146AEE18F}"/>
          </ac:spMkLst>
        </pc:spChg>
        <pc:spChg chg="mod">
          <ac:chgData name="Elli Sääskilahti" userId="S::saasell@edu.hel.fi::69bbcf62-688e-4f83-8167-4e80e4ef9c4b" providerId="AD" clId="Web-{F10A330A-42FF-EF2C-3CE5-710E47FDD659}" dt="2019-03-23T19:03:21.497" v="1533" actId="1076"/>
          <ac:spMkLst>
            <pc:docMk/>
            <pc:sldMk cId="3282687115" sldId="263"/>
            <ac:spMk id="4" creationId="{60E66DF5-AB9A-48AF-A682-645F832CE894}"/>
          </ac:spMkLst>
        </pc:spChg>
        <pc:picChg chg="add mod ord">
          <ac:chgData name="Elli Sääskilahti" userId="S::saasell@edu.hel.fi::69bbcf62-688e-4f83-8167-4e80e4ef9c4b" providerId="AD" clId="Web-{F10A330A-42FF-EF2C-3CE5-710E47FDD659}" dt="2019-03-23T19:03:23.419" v="1534" actId="1076"/>
          <ac:picMkLst>
            <pc:docMk/>
            <pc:sldMk cId="3282687115" sldId="263"/>
            <ac:picMk id="5" creationId="{B26BA58B-1715-45BC-976E-5DC4A9008BB0}"/>
          </ac:picMkLst>
        </pc:picChg>
      </pc:sldChg>
      <pc:sldChg chg="addSp delSp modSp new">
        <pc:chgData name="Elli Sääskilahti" userId="S::saasell@edu.hel.fi::69bbcf62-688e-4f83-8167-4e80e4ef9c4b" providerId="AD" clId="Web-{F10A330A-42FF-EF2C-3CE5-710E47FDD659}" dt="2019-03-23T19:05:49.106" v="1629" actId="1076"/>
        <pc:sldMkLst>
          <pc:docMk/>
          <pc:sldMk cId="3140650884" sldId="264"/>
        </pc:sldMkLst>
        <pc:spChg chg="del">
          <ac:chgData name="Elli Sääskilahti" userId="S::saasell@edu.hel.fi::69bbcf62-688e-4f83-8167-4e80e4ef9c4b" providerId="AD" clId="Web-{F10A330A-42FF-EF2C-3CE5-710E47FDD659}" dt="2019-03-23T19:04:26.919" v="1560"/>
          <ac:spMkLst>
            <pc:docMk/>
            <pc:sldMk cId="3140650884" sldId="264"/>
            <ac:spMk id="3" creationId="{6B1F21EC-83B9-4EC4-A883-DB22A8BC0BFB}"/>
          </ac:spMkLst>
        </pc:spChg>
        <pc:spChg chg="mod">
          <ac:chgData name="Elli Sääskilahti" userId="S::saasell@edu.hel.fi::69bbcf62-688e-4f83-8167-4e80e4ef9c4b" providerId="AD" clId="Web-{F10A330A-42FF-EF2C-3CE5-710E47FDD659}" dt="2019-03-23T19:05:20.512" v="1624" actId="20577"/>
          <ac:spMkLst>
            <pc:docMk/>
            <pc:sldMk cId="3140650884" sldId="264"/>
            <ac:spMk id="4" creationId="{47BA889A-E173-48BA-BAF2-ED5055F2BC27}"/>
          </ac:spMkLst>
        </pc:spChg>
        <pc:picChg chg="add mod ord">
          <ac:chgData name="Elli Sääskilahti" userId="S::saasell@edu.hel.fi::69bbcf62-688e-4f83-8167-4e80e4ef9c4b" providerId="AD" clId="Web-{F10A330A-42FF-EF2C-3CE5-710E47FDD659}" dt="2019-03-23T19:05:49.106" v="1629" actId="1076"/>
          <ac:picMkLst>
            <pc:docMk/>
            <pc:sldMk cId="3140650884" sldId="264"/>
            <ac:picMk id="5" creationId="{162270A1-98D8-4F47-9E91-718A57827192}"/>
          </ac:picMkLst>
        </pc:picChg>
      </pc:sldChg>
      <pc:sldChg chg="addSp delSp modSp new ord">
        <pc:chgData name="Elli Sääskilahti" userId="S::saasell@edu.hel.fi::69bbcf62-688e-4f83-8167-4e80e4ef9c4b" providerId="AD" clId="Web-{F10A330A-42FF-EF2C-3CE5-710E47FDD659}" dt="2019-03-23T19:09:52.386" v="1776"/>
        <pc:sldMkLst>
          <pc:docMk/>
          <pc:sldMk cId="190687053" sldId="265"/>
        </pc:sldMkLst>
        <pc:spChg chg="mod">
          <ac:chgData name="Elli Sääskilahti" userId="S::saasell@edu.hel.fi::69bbcf62-688e-4f83-8167-4e80e4ef9c4b" providerId="AD" clId="Web-{F10A330A-42FF-EF2C-3CE5-710E47FDD659}" dt="2019-03-23T19:08:53.824" v="1682" actId="20577"/>
          <ac:spMkLst>
            <pc:docMk/>
            <pc:sldMk cId="190687053" sldId="265"/>
            <ac:spMk id="2" creationId="{68052173-F04B-47A3-A113-4A1BF3CDFD72}"/>
          </ac:spMkLst>
        </pc:spChg>
        <pc:spChg chg="del">
          <ac:chgData name="Elli Sääskilahti" userId="S::saasell@edu.hel.fi::69bbcf62-688e-4f83-8167-4e80e4ef9c4b" providerId="AD" clId="Web-{F10A330A-42FF-EF2C-3CE5-710E47FDD659}" dt="2019-03-23T19:08:22.152" v="1631"/>
          <ac:spMkLst>
            <pc:docMk/>
            <pc:sldMk cId="190687053" sldId="265"/>
            <ac:spMk id="3" creationId="{B26FD509-AEB0-4F7B-B1C8-97FA307C5F08}"/>
          </ac:spMkLst>
        </pc:spChg>
        <pc:spChg chg="mod">
          <ac:chgData name="Elli Sääskilahti" userId="S::saasell@edu.hel.fi::69bbcf62-688e-4f83-8167-4e80e4ef9c4b" providerId="AD" clId="Web-{F10A330A-42FF-EF2C-3CE5-710E47FDD659}" dt="2019-03-23T19:09:41.667" v="1773" actId="20577"/>
          <ac:spMkLst>
            <pc:docMk/>
            <pc:sldMk cId="190687053" sldId="265"/>
            <ac:spMk id="4" creationId="{C8F9BAA0-0805-4589-8288-AC3447F5F20E}"/>
          </ac:spMkLst>
        </pc:spChg>
        <pc:picChg chg="add mod ord">
          <ac:chgData name="Elli Sääskilahti" userId="S::saasell@edu.hel.fi::69bbcf62-688e-4f83-8167-4e80e4ef9c4b" providerId="AD" clId="Web-{F10A330A-42FF-EF2C-3CE5-710E47FDD659}" dt="2019-03-23T19:08:58.871" v="1686" actId="1076"/>
          <ac:picMkLst>
            <pc:docMk/>
            <pc:sldMk cId="190687053" sldId="265"/>
            <ac:picMk id="5" creationId="{08B12850-2350-42CA-BF4B-1D66AAB692E9}"/>
          </ac:picMkLst>
        </pc:picChg>
      </pc:sldChg>
      <pc:sldChg chg="addSp delSp modSp new">
        <pc:chgData name="Elli Sääskilahti" userId="S::saasell@edu.hel.fi::69bbcf62-688e-4f83-8167-4e80e4ef9c4b" providerId="AD" clId="Web-{F10A330A-42FF-EF2C-3CE5-710E47FDD659}" dt="2019-03-23T19:12:39.604" v="2014" actId="1076"/>
        <pc:sldMkLst>
          <pc:docMk/>
          <pc:sldMk cId="2223327626" sldId="266"/>
        </pc:sldMkLst>
        <pc:spChg chg="mod">
          <ac:chgData name="Elli Sääskilahti" userId="S::saasell@edu.hel.fi::69bbcf62-688e-4f83-8167-4e80e4ef9c4b" providerId="AD" clId="Web-{F10A330A-42FF-EF2C-3CE5-710E47FDD659}" dt="2019-03-23T19:10:58.652" v="1798" actId="20577"/>
          <ac:spMkLst>
            <pc:docMk/>
            <pc:sldMk cId="2223327626" sldId="266"/>
            <ac:spMk id="2" creationId="{79A7B4F8-670A-4F7C-80E7-8CA3DDE62DF6}"/>
          </ac:spMkLst>
        </pc:spChg>
        <pc:spChg chg="del">
          <ac:chgData name="Elli Sääskilahti" userId="S::saasell@edu.hel.fi::69bbcf62-688e-4f83-8167-4e80e4ef9c4b" providerId="AD" clId="Web-{F10A330A-42FF-EF2C-3CE5-710E47FDD659}" dt="2019-03-23T19:11:02.198" v="1800"/>
          <ac:spMkLst>
            <pc:docMk/>
            <pc:sldMk cId="2223327626" sldId="266"/>
            <ac:spMk id="3" creationId="{6A67DEAD-0651-4134-98FD-727C1BAC94CC}"/>
          </ac:spMkLst>
        </pc:spChg>
        <pc:spChg chg="mod">
          <ac:chgData name="Elli Sääskilahti" userId="S::saasell@edu.hel.fi::69bbcf62-688e-4f83-8167-4e80e4ef9c4b" providerId="AD" clId="Web-{F10A330A-42FF-EF2C-3CE5-710E47FDD659}" dt="2019-03-23T19:12:39.604" v="2014" actId="1076"/>
          <ac:spMkLst>
            <pc:docMk/>
            <pc:sldMk cId="2223327626" sldId="266"/>
            <ac:spMk id="4" creationId="{EF5306C2-8927-4488-BF65-A8C42784BE74}"/>
          </ac:spMkLst>
        </pc:spChg>
        <pc:picChg chg="add mod ord">
          <ac:chgData name="Elli Sääskilahti" userId="S::saasell@edu.hel.fi::69bbcf62-688e-4f83-8167-4e80e4ef9c4b" providerId="AD" clId="Web-{F10A330A-42FF-EF2C-3CE5-710E47FDD659}" dt="2019-03-23T19:12:34.901" v="2013" actId="14100"/>
          <ac:picMkLst>
            <pc:docMk/>
            <pc:sldMk cId="2223327626" sldId="266"/>
            <ac:picMk id="5" creationId="{12B11F85-3B24-4D16-B3C9-040BFF3AF96B}"/>
          </ac:picMkLst>
        </pc:picChg>
      </pc:sldChg>
    </pc:docChg>
  </pc:docChgLst>
  <pc:docChgLst>
    <pc:chgData name="Elli Sääskilahti" userId="S::saasell@edu.hel.fi::69bbcf62-688e-4f83-8167-4e80e4ef9c4b" providerId="AD" clId="Web-{2A32E90D-48EB-56A4-C3B1-06F41D53DF68}"/>
    <pc:docChg chg="addSld delSld modSld sldOrd">
      <pc:chgData name="Elli Sääskilahti" userId="S::saasell@edu.hel.fi::69bbcf62-688e-4f83-8167-4e80e4ef9c4b" providerId="AD" clId="Web-{2A32E90D-48EB-56A4-C3B1-06F41D53DF68}" dt="2019-03-24T10:37:01.883" v="1687" actId="20577"/>
      <pc:docMkLst>
        <pc:docMk/>
      </pc:docMkLst>
      <pc:sldChg chg="addSp modSp">
        <pc:chgData name="Elli Sääskilahti" userId="S::saasell@edu.hel.fi::69bbcf62-688e-4f83-8167-4e80e4ef9c4b" providerId="AD" clId="Web-{2A32E90D-48EB-56A4-C3B1-06F41D53DF68}" dt="2019-03-24T10:12:53.803" v="1186" actId="20577"/>
        <pc:sldMkLst>
          <pc:docMk/>
          <pc:sldMk cId="762024900" sldId="257"/>
        </pc:sldMkLst>
        <pc:spChg chg="add mod">
          <ac:chgData name="Elli Sääskilahti" userId="S::saasell@edu.hel.fi::69bbcf62-688e-4f83-8167-4e80e4ef9c4b" providerId="AD" clId="Web-{2A32E90D-48EB-56A4-C3B1-06F41D53DF68}" dt="2019-03-24T10:00:19.341" v="460" actId="20577"/>
          <ac:spMkLst>
            <pc:docMk/>
            <pc:sldMk cId="762024900" sldId="257"/>
            <ac:spMk id="3" creationId="{43FB8BE6-4604-46F5-AF93-D9A30D72108E}"/>
          </ac:spMkLst>
        </pc:spChg>
        <pc:spChg chg="mod">
          <ac:chgData name="Elli Sääskilahti" userId="S::saasell@edu.hel.fi::69bbcf62-688e-4f83-8167-4e80e4ef9c4b" providerId="AD" clId="Web-{2A32E90D-48EB-56A4-C3B1-06F41D53DF68}" dt="2019-03-24T10:12:53.803" v="1186" actId="20577"/>
          <ac:spMkLst>
            <pc:docMk/>
            <pc:sldMk cId="762024900" sldId="257"/>
            <ac:spMk id="4" creationId="{EEF62AA6-FD96-4574-BB53-12C944B931C1}"/>
          </ac:spMkLst>
        </pc:spChg>
      </pc:sldChg>
      <pc:sldChg chg="addSp modSp">
        <pc:chgData name="Elli Sääskilahti" userId="S::saasell@edu.hel.fi::69bbcf62-688e-4f83-8167-4e80e4ef9c4b" providerId="AD" clId="Web-{2A32E90D-48EB-56A4-C3B1-06F41D53DF68}" dt="2019-03-24T10:01:25.451" v="550" actId="1076"/>
        <pc:sldMkLst>
          <pc:docMk/>
          <pc:sldMk cId="2618508081" sldId="258"/>
        </pc:sldMkLst>
        <pc:spChg chg="add mod">
          <ac:chgData name="Elli Sääskilahti" userId="S::saasell@edu.hel.fi::69bbcf62-688e-4f83-8167-4e80e4ef9c4b" providerId="AD" clId="Web-{2A32E90D-48EB-56A4-C3B1-06F41D53DF68}" dt="2019-03-24T10:01:25.451" v="550" actId="1076"/>
          <ac:spMkLst>
            <pc:docMk/>
            <pc:sldMk cId="2618508081" sldId="258"/>
            <ac:spMk id="6" creationId="{5091D1DE-00C0-48FB-907D-4CEC8BE217D9}"/>
          </ac:spMkLst>
        </pc:spChg>
        <pc:picChg chg="add mod">
          <ac:chgData name="Elli Sääskilahti" userId="S::saasell@edu.hel.fi::69bbcf62-688e-4f83-8167-4e80e4ef9c4b" providerId="AD" clId="Web-{2A32E90D-48EB-56A4-C3B1-06F41D53DF68}" dt="2019-03-24T09:51:10.288" v="5" actId="1076"/>
          <ac:picMkLst>
            <pc:docMk/>
            <pc:sldMk cId="2618508081" sldId="258"/>
            <ac:picMk id="3" creationId="{1A9CEDFD-7F27-4EA9-8DAD-08576D1ADB47}"/>
          </ac:picMkLst>
        </pc:picChg>
        <pc:picChg chg="mod">
          <ac:chgData name="Elli Sääskilahti" userId="S::saasell@edu.hel.fi::69bbcf62-688e-4f83-8167-4e80e4ef9c4b" providerId="AD" clId="Web-{2A32E90D-48EB-56A4-C3B1-06F41D53DF68}" dt="2019-03-24T09:51:17.069" v="7" actId="1076"/>
          <ac:picMkLst>
            <pc:docMk/>
            <pc:sldMk cId="2618508081" sldId="258"/>
            <ac:picMk id="5" creationId="{ABD188D0-900E-4320-BEAA-656C309D1779}"/>
          </ac:picMkLst>
        </pc:picChg>
        <pc:picChg chg="mod">
          <ac:chgData name="Elli Sääskilahti" userId="S::saasell@edu.hel.fi::69bbcf62-688e-4f83-8167-4e80e4ef9c4b" providerId="AD" clId="Web-{2A32E90D-48EB-56A4-C3B1-06F41D53DF68}" dt="2019-03-24T09:51:19.475" v="8" actId="1076"/>
          <ac:picMkLst>
            <pc:docMk/>
            <pc:sldMk cId="2618508081" sldId="258"/>
            <ac:picMk id="7" creationId="{BC0501F6-08CA-42C8-85C4-29357F744AB2}"/>
          </ac:picMkLst>
        </pc:picChg>
      </pc:sldChg>
      <pc:sldChg chg="modSp">
        <pc:chgData name="Elli Sääskilahti" userId="S::saasell@edu.hel.fi::69bbcf62-688e-4f83-8167-4e80e4ef9c4b" providerId="AD" clId="Web-{2A32E90D-48EB-56A4-C3B1-06F41D53DF68}" dt="2019-03-24T09:54:44.509" v="220" actId="20577"/>
        <pc:sldMkLst>
          <pc:docMk/>
          <pc:sldMk cId="3279000169" sldId="262"/>
        </pc:sldMkLst>
        <pc:spChg chg="mod">
          <ac:chgData name="Elli Sääskilahti" userId="S::saasell@edu.hel.fi::69bbcf62-688e-4f83-8167-4e80e4ef9c4b" providerId="AD" clId="Web-{2A32E90D-48EB-56A4-C3B1-06F41D53DF68}" dt="2019-03-24T09:51:47.601" v="25" actId="20577"/>
          <ac:spMkLst>
            <pc:docMk/>
            <pc:sldMk cId="3279000169" sldId="262"/>
            <ac:spMk id="2" creationId="{DBD4EC2C-CE66-48C6-8DDD-70BD4ED27A3A}"/>
          </ac:spMkLst>
        </pc:spChg>
        <pc:spChg chg="mod">
          <ac:chgData name="Elli Sääskilahti" userId="S::saasell@edu.hel.fi::69bbcf62-688e-4f83-8167-4e80e4ef9c4b" providerId="AD" clId="Web-{2A32E90D-48EB-56A4-C3B1-06F41D53DF68}" dt="2019-03-24T09:54:44.509" v="220" actId="20577"/>
          <ac:spMkLst>
            <pc:docMk/>
            <pc:sldMk cId="3279000169" sldId="262"/>
            <ac:spMk id="4" creationId="{B48B036D-1C8D-4512-8890-A00A76AF0EB0}"/>
          </ac:spMkLst>
        </pc:spChg>
      </pc:sldChg>
      <pc:sldChg chg="modSp">
        <pc:chgData name="Elli Sääskilahti" userId="S::saasell@edu.hel.fi::69bbcf62-688e-4f83-8167-4e80e4ef9c4b" providerId="AD" clId="Web-{2A32E90D-48EB-56A4-C3B1-06F41D53DF68}" dt="2019-03-24T09:56:12.666" v="356" actId="20577"/>
        <pc:sldMkLst>
          <pc:docMk/>
          <pc:sldMk cId="3282687115" sldId="263"/>
        </pc:sldMkLst>
        <pc:spChg chg="mod">
          <ac:chgData name="Elli Sääskilahti" userId="S::saasell@edu.hel.fi::69bbcf62-688e-4f83-8167-4e80e4ef9c4b" providerId="AD" clId="Web-{2A32E90D-48EB-56A4-C3B1-06F41D53DF68}" dt="2019-03-24T09:56:12.666" v="356" actId="20577"/>
          <ac:spMkLst>
            <pc:docMk/>
            <pc:sldMk cId="3282687115" sldId="263"/>
            <ac:spMk id="4" creationId="{60E66DF5-AB9A-48AF-A682-645F832CE894}"/>
          </ac:spMkLst>
        </pc:spChg>
      </pc:sldChg>
      <pc:sldChg chg="modSp ord">
        <pc:chgData name="Elli Sääskilahti" userId="S::saasell@edu.hel.fi::69bbcf62-688e-4f83-8167-4e80e4ef9c4b" providerId="AD" clId="Web-{2A32E90D-48EB-56A4-C3B1-06F41D53DF68}" dt="2019-03-24T10:31:28.988" v="1533" actId="1076"/>
        <pc:sldMkLst>
          <pc:docMk/>
          <pc:sldMk cId="3140650884" sldId="264"/>
        </pc:sldMkLst>
        <pc:spChg chg="mod">
          <ac:chgData name="Elli Sääskilahti" userId="S::saasell@edu.hel.fi::69bbcf62-688e-4f83-8167-4e80e4ef9c4b" providerId="AD" clId="Web-{2A32E90D-48EB-56A4-C3B1-06F41D53DF68}" dt="2019-03-24T10:08:45.707" v="962" actId="20577"/>
          <ac:spMkLst>
            <pc:docMk/>
            <pc:sldMk cId="3140650884" sldId="264"/>
            <ac:spMk id="2" creationId="{91FC4D81-B942-4A8E-9C30-8A68710573E5}"/>
          </ac:spMkLst>
        </pc:spChg>
        <pc:spChg chg="mod">
          <ac:chgData name="Elli Sääskilahti" userId="S::saasell@edu.hel.fi::69bbcf62-688e-4f83-8167-4e80e4ef9c4b" providerId="AD" clId="Web-{2A32E90D-48EB-56A4-C3B1-06F41D53DF68}" dt="2019-03-24T10:31:28.988" v="1533" actId="1076"/>
          <ac:spMkLst>
            <pc:docMk/>
            <pc:sldMk cId="3140650884" sldId="264"/>
            <ac:spMk id="4" creationId="{47BA889A-E173-48BA-BAF2-ED5055F2BC27}"/>
          </ac:spMkLst>
        </pc:spChg>
        <pc:picChg chg="mod">
          <ac:chgData name="Elli Sääskilahti" userId="S::saasell@edu.hel.fi::69bbcf62-688e-4f83-8167-4e80e4ef9c4b" providerId="AD" clId="Web-{2A32E90D-48EB-56A4-C3B1-06F41D53DF68}" dt="2019-03-24T10:31:22.410" v="1532" actId="1076"/>
          <ac:picMkLst>
            <pc:docMk/>
            <pc:sldMk cId="3140650884" sldId="264"/>
            <ac:picMk id="5" creationId="{162270A1-98D8-4F47-9E91-718A57827192}"/>
          </ac:picMkLst>
        </pc:picChg>
      </pc:sldChg>
      <pc:sldChg chg="modSp ord">
        <pc:chgData name="Elli Sääskilahti" userId="S::saasell@edu.hel.fi::69bbcf62-688e-4f83-8167-4e80e4ef9c4b" providerId="AD" clId="Web-{2A32E90D-48EB-56A4-C3B1-06F41D53DF68}" dt="2019-03-24T09:55:06.337" v="227"/>
        <pc:sldMkLst>
          <pc:docMk/>
          <pc:sldMk cId="2223327626" sldId="266"/>
        </pc:sldMkLst>
        <pc:spChg chg="mod">
          <ac:chgData name="Elli Sääskilahti" userId="S::saasell@edu.hel.fi::69bbcf62-688e-4f83-8167-4e80e4ef9c4b" providerId="AD" clId="Web-{2A32E90D-48EB-56A4-C3B1-06F41D53DF68}" dt="2019-03-24T09:55:02.712" v="224" actId="20577"/>
          <ac:spMkLst>
            <pc:docMk/>
            <pc:sldMk cId="2223327626" sldId="266"/>
            <ac:spMk id="2" creationId="{79A7B4F8-670A-4F7C-80E7-8CA3DDE62DF6}"/>
          </ac:spMkLst>
        </pc:spChg>
      </pc:sldChg>
      <pc:sldChg chg="addSp delSp modSp new">
        <pc:chgData name="Elli Sääskilahti" userId="S::saasell@edu.hel.fi::69bbcf62-688e-4f83-8167-4e80e4ef9c4b" providerId="AD" clId="Web-{2A32E90D-48EB-56A4-C3B1-06F41D53DF68}" dt="2019-03-24T10:04:10.016" v="717" actId="20577"/>
        <pc:sldMkLst>
          <pc:docMk/>
          <pc:sldMk cId="3576232527" sldId="267"/>
        </pc:sldMkLst>
        <pc:spChg chg="mod">
          <ac:chgData name="Elli Sääskilahti" userId="S::saasell@edu.hel.fi::69bbcf62-688e-4f83-8167-4e80e4ef9c4b" providerId="AD" clId="Web-{2A32E90D-48EB-56A4-C3B1-06F41D53DF68}" dt="2019-03-24T10:03:11.171" v="596" actId="20577"/>
          <ac:spMkLst>
            <pc:docMk/>
            <pc:sldMk cId="3576232527" sldId="267"/>
            <ac:spMk id="2" creationId="{4E53BE52-588F-45EA-AA55-36F3DFCC2D85}"/>
          </ac:spMkLst>
        </pc:spChg>
        <pc:spChg chg="del">
          <ac:chgData name="Elli Sääskilahti" userId="S::saasell@edu.hel.fi::69bbcf62-688e-4f83-8167-4e80e4ef9c4b" providerId="AD" clId="Web-{2A32E90D-48EB-56A4-C3B1-06F41D53DF68}" dt="2019-03-24T10:03:17.109" v="599"/>
          <ac:spMkLst>
            <pc:docMk/>
            <pc:sldMk cId="3576232527" sldId="267"/>
            <ac:spMk id="3" creationId="{0AF77168-B450-4363-9677-40F2EC9DE9BB}"/>
          </ac:spMkLst>
        </pc:spChg>
        <pc:spChg chg="mod">
          <ac:chgData name="Elli Sääskilahti" userId="S::saasell@edu.hel.fi::69bbcf62-688e-4f83-8167-4e80e4ef9c4b" providerId="AD" clId="Web-{2A32E90D-48EB-56A4-C3B1-06F41D53DF68}" dt="2019-03-24T10:04:10.016" v="717" actId="20577"/>
          <ac:spMkLst>
            <pc:docMk/>
            <pc:sldMk cId="3576232527" sldId="267"/>
            <ac:spMk id="4" creationId="{268C5D0C-0A32-49A7-B0E4-FE883A527408}"/>
          </ac:spMkLst>
        </pc:spChg>
        <pc:picChg chg="add mod ord">
          <ac:chgData name="Elli Sääskilahti" userId="S::saasell@edu.hel.fi::69bbcf62-688e-4f83-8167-4e80e4ef9c4b" providerId="AD" clId="Web-{2A32E90D-48EB-56A4-C3B1-06F41D53DF68}" dt="2019-03-24T10:03:29.640" v="602" actId="14100"/>
          <ac:picMkLst>
            <pc:docMk/>
            <pc:sldMk cId="3576232527" sldId="267"/>
            <ac:picMk id="5" creationId="{5276C9DE-3C00-4C57-A3A4-E086B43C12B5}"/>
          </ac:picMkLst>
        </pc:picChg>
      </pc:sldChg>
      <pc:sldChg chg="addSp delSp modSp new">
        <pc:chgData name="Elli Sääskilahti" userId="S::saasell@edu.hel.fi::69bbcf62-688e-4f83-8167-4e80e4ef9c4b" providerId="AD" clId="Web-{2A32E90D-48EB-56A4-C3B1-06F41D53DF68}" dt="2019-03-24T10:07:48.800" v="896" actId="20577"/>
        <pc:sldMkLst>
          <pc:docMk/>
          <pc:sldMk cId="3086531884" sldId="268"/>
        </pc:sldMkLst>
        <pc:spChg chg="mod">
          <ac:chgData name="Elli Sääskilahti" userId="S::saasell@edu.hel.fi::69bbcf62-688e-4f83-8167-4e80e4ef9c4b" providerId="AD" clId="Web-{2A32E90D-48EB-56A4-C3B1-06F41D53DF68}" dt="2019-03-24T10:06:39.330" v="744" actId="20577"/>
          <ac:spMkLst>
            <pc:docMk/>
            <pc:sldMk cId="3086531884" sldId="268"/>
            <ac:spMk id="2" creationId="{978A07F1-44D8-4B8B-A972-D039DB7409B6}"/>
          </ac:spMkLst>
        </pc:spChg>
        <pc:spChg chg="del">
          <ac:chgData name="Elli Sääskilahti" userId="S::saasell@edu.hel.fi::69bbcf62-688e-4f83-8167-4e80e4ef9c4b" providerId="AD" clId="Web-{2A32E90D-48EB-56A4-C3B1-06F41D53DF68}" dt="2019-03-24T10:06:43.908" v="746"/>
          <ac:spMkLst>
            <pc:docMk/>
            <pc:sldMk cId="3086531884" sldId="268"/>
            <ac:spMk id="3" creationId="{F6275084-128F-4E2B-9C8D-8B6CF94E7373}"/>
          </ac:spMkLst>
        </pc:spChg>
        <pc:spChg chg="mod">
          <ac:chgData name="Elli Sääskilahti" userId="S::saasell@edu.hel.fi::69bbcf62-688e-4f83-8167-4e80e4ef9c4b" providerId="AD" clId="Web-{2A32E90D-48EB-56A4-C3B1-06F41D53DF68}" dt="2019-03-24T10:07:48.800" v="896" actId="20577"/>
          <ac:spMkLst>
            <pc:docMk/>
            <pc:sldMk cId="3086531884" sldId="268"/>
            <ac:spMk id="4" creationId="{10442249-249D-4EDA-B598-CB2D9C417B3B}"/>
          </ac:spMkLst>
        </pc:spChg>
        <pc:picChg chg="add mod ord">
          <ac:chgData name="Elli Sääskilahti" userId="S::saasell@edu.hel.fi::69bbcf62-688e-4f83-8167-4e80e4ef9c4b" providerId="AD" clId="Web-{2A32E90D-48EB-56A4-C3B1-06F41D53DF68}" dt="2019-03-24T10:06:53.877" v="749" actId="1076"/>
          <ac:picMkLst>
            <pc:docMk/>
            <pc:sldMk cId="3086531884" sldId="268"/>
            <ac:picMk id="5" creationId="{4F176545-60C1-4AF2-B5CA-2A110D75A3EF}"/>
          </ac:picMkLst>
        </pc:picChg>
      </pc:sldChg>
      <pc:sldChg chg="addSp delSp modSp new">
        <pc:chgData name="Elli Sääskilahti" userId="S::saasell@edu.hel.fi::69bbcf62-688e-4f83-8167-4e80e4ef9c4b" providerId="AD" clId="Web-{2A32E90D-48EB-56A4-C3B1-06F41D53DF68}" dt="2019-03-24T10:12:05.662" v="1173" actId="20577"/>
        <pc:sldMkLst>
          <pc:docMk/>
          <pc:sldMk cId="3752327639" sldId="269"/>
        </pc:sldMkLst>
        <pc:spChg chg="mod">
          <ac:chgData name="Elli Sääskilahti" userId="S::saasell@edu.hel.fi::69bbcf62-688e-4f83-8167-4e80e4ef9c4b" providerId="AD" clId="Web-{2A32E90D-48EB-56A4-C3B1-06F41D53DF68}" dt="2019-03-24T10:09:15.410" v="990" actId="20577"/>
          <ac:spMkLst>
            <pc:docMk/>
            <pc:sldMk cId="3752327639" sldId="269"/>
            <ac:spMk id="2" creationId="{2E3BC7F8-91E9-484C-A228-F91DB5D49B95}"/>
          </ac:spMkLst>
        </pc:spChg>
        <pc:spChg chg="del">
          <ac:chgData name="Elli Sääskilahti" userId="S::saasell@edu.hel.fi::69bbcf62-688e-4f83-8167-4e80e4ef9c4b" providerId="AD" clId="Web-{2A32E90D-48EB-56A4-C3B1-06F41D53DF68}" dt="2019-03-24T10:09:46.098" v="993"/>
          <ac:spMkLst>
            <pc:docMk/>
            <pc:sldMk cId="3752327639" sldId="269"/>
            <ac:spMk id="3" creationId="{0F1E0951-5332-4C15-9459-493D05A3CC27}"/>
          </ac:spMkLst>
        </pc:spChg>
        <pc:spChg chg="mod">
          <ac:chgData name="Elli Sääskilahti" userId="S::saasell@edu.hel.fi::69bbcf62-688e-4f83-8167-4e80e4ef9c4b" providerId="AD" clId="Web-{2A32E90D-48EB-56A4-C3B1-06F41D53DF68}" dt="2019-03-24T10:12:05.662" v="1173" actId="20577"/>
          <ac:spMkLst>
            <pc:docMk/>
            <pc:sldMk cId="3752327639" sldId="269"/>
            <ac:spMk id="4" creationId="{83E0BFE3-A521-4C7A-A565-8B92A263E86F}"/>
          </ac:spMkLst>
        </pc:spChg>
        <pc:picChg chg="add mod ord">
          <ac:chgData name="Elli Sääskilahti" userId="S::saasell@edu.hel.fi::69bbcf62-688e-4f83-8167-4e80e4ef9c4b" providerId="AD" clId="Web-{2A32E90D-48EB-56A4-C3B1-06F41D53DF68}" dt="2019-03-24T10:09:55.708" v="996" actId="1076"/>
          <ac:picMkLst>
            <pc:docMk/>
            <pc:sldMk cId="3752327639" sldId="269"/>
            <ac:picMk id="5" creationId="{64D3CC42-6F67-4B45-B20A-580FC51CC147}"/>
          </ac:picMkLst>
        </pc:picChg>
      </pc:sldChg>
      <pc:sldChg chg="addSp delSp modSp new del">
        <pc:chgData name="Elli Sääskilahti" userId="S::saasell@edu.hel.fi::69bbcf62-688e-4f83-8167-4e80e4ef9c4b" providerId="AD" clId="Web-{2A32E90D-48EB-56A4-C3B1-06F41D53DF68}" dt="2019-03-24T10:23:32.155" v="1194"/>
        <pc:sldMkLst>
          <pc:docMk/>
          <pc:sldMk cId="2375855370" sldId="270"/>
        </pc:sldMkLst>
        <pc:spChg chg="del">
          <ac:chgData name="Elli Sääskilahti" userId="S::saasell@edu.hel.fi::69bbcf62-688e-4f83-8167-4e80e4ef9c4b" providerId="AD" clId="Web-{2A32E90D-48EB-56A4-C3B1-06F41D53DF68}" dt="2019-03-24T10:21:47.700" v="1190"/>
          <ac:spMkLst>
            <pc:docMk/>
            <pc:sldMk cId="2375855370" sldId="270"/>
            <ac:spMk id="3" creationId="{F0C2EFF3-C32B-4DA3-9FE5-C1C7B1DB1D6C}"/>
          </ac:spMkLst>
        </pc:spChg>
        <pc:picChg chg="add mod ord">
          <ac:chgData name="Elli Sääskilahti" userId="S::saasell@edu.hel.fi::69bbcf62-688e-4f83-8167-4e80e4ef9c4b" providerId="AD" clId="Web-{2A32E90D-48EB-56A4-C3B1-06F41D53DF68}" dt="2019-03-24T10:22:03.216" v="1193" actId="1076"/>
          <ac:picMkLst>
            <pc:docMk/>
            <pc:sldMk cId="2375855370" sldId="270"/>
            <ac:picMk id="5" creationId="{29C277BE-F091-4FCD-8B71-FE08C928EEAC}"/>
          </ac:picMkLst>
        </pc:picChg>
      </pc:sldChg>
      <pc:sldChg chg="addSp delSp modSp new">
        <pc:chgData name="Elli Sääskilahti" userId="S::saasell@edu.hel.fi::69bbcf62-688e-4f83-8167-4e80e4ef9c4b" providerId="AD" clId="Web-{2A32E90D-48EB-56A4-C3B1-06F41D53DF68}" dt="2019-03-24T10:27:26.954" v="1409" actId="20577"/>
        <pc:sldMkLst>
          <pc:docMk/>
          <pc:sldMk cId="2449790162" sldId="270"/>
        </pc:sldMkLst>
        <pc:spChg chg="mod">
          <ac:chgData name="Elli Sääskilahti" userId="S::saasell@edu.hel.fi::69bbcf62-688e-4f83-8167-4e80e4ef9c4b" providerId="AD" clId="Web-{2A32E90D-48EB-56A4-C3B1-06F41D53DF68}" dt="2019-03-24T10:23:46.842" v="1216" actId="20577"/>
          <ac:spMkLst>
            <pc:docMk/>
            <pc:sldMk cId="2449790162" sldId="270"/>
            <ac:spMk id="2" creationId="{5468598C-C434-4685-8D76-07D3B00FAFFE}"/>
          </ac:spMkLst>
        </pc:spChg>
        <pc:spChg chg="del">
          <ac:chgData name="Elli Sääskilahti" userId="S::saasell@edu.hel.fi::69bbcf62-688e-4f83-8167-4e80e4ef9c4b" providerId="AD" clId="Web-{2A32E90D-48EB-56A4-C3B1-06F41D53DF68}" dt="2019-03-24T10:23:52.014" v="1219"/>
          <ac:spMkLst>
            <pc:docMk/>
            <pc:sldMk cId="2449790162" sldId="270"/>
            <ac:spMk id="3" creationId="{B6F7A8D9-D08B-4E49-ABC6-7E6CFDC02AE1}"/>
          </ac:spMkLst>
        </pc:spChg>
        <pc:spChg chg="mod">
          <ac:chgData name="Elli Sääskilahti" userId="S::saasell@edu.hel.fi::69bbcf62-688e-4f83-8167-4e80e4ef9c4b" providerId="AD" clId="Web-{2A32E90D-48EB-56A4-C3B1-06F41D53DF68}" dt="2019-03-24T10:27:26.954" v="1409" actId="20577"/>
          <ac:spMkLst>
            <pc:docMk/>
            <pc:sldMk cId="2449790162" sldId="270"/>
            <ac:spMk id="4" creationId="{0F997055-55D1-4D7B-868C-AAD4AFE83A87}"/>
          </ac:spMkLst>
        </pc:spChg>
        <pc:spChg chg="add mod">
          <ac:chgData name="Elli Sääskilahti" userId="S::saasell@edu.hel.fi::69bbcf62-688e-4f83-8167-4e80e4ef9c4b" providerId="AD" clId="Web-{2A32E90D-48EB-56A4-C3B1-06F41D53DF68}" dt="2019-03-24T10:26:46.032" v="1382" actId="688"/>
          <ac:spMkLst>
            <pc:docMk/>
            <pc:sldMk cId="2449790162" sldId="270"/>
            <ac:spMk id="7" creationId="{14C6AC94-FFBD-4E5A-8BBD-22EEDCAFAE26}"/>
          </ac:spMkLst>
        </pc:spChg>
        <pc:spChg chg="add mod">
          <ac:chgData name="Elli Sääskilahti" userId="S::saasell@edu.hel.fi::69bbcf62-688e-4f83-8167-4e80e4ef9c4b" providerId="AD" clId="Web-{2A32E90D-48EB-56A4-C3B1-06F41D53DF68}" dt="2019-03-24T10:27:06.751" v="1386" actId="1076"/>
          <ac:spMkLst>
            <pc:docMk/>
            <pc:sldMk cId="2449790162" sldId="270"/>
            <ac:spMk id="8" creationId="{413285EB-1D41-49D5-9D97-19D30A059A03}"/>
          </ac:spMkLst>
        </pc:spChg>
        <pc:picChg chg="add mod ord">
          <ac:chgData name="Elli Sääskilahti" userId="S::saasell@edu.hel.fi::69bbcf62-688e-4f83-8167-4e80e4ef9c4b" providerId="AD" clId="Web-{2A32E90D-48EB-56A4-C3B1-06F41D53DF68}" dt="2019-03-24T10:24:05.280" v="1222" actId="1076"/>
          <ac:picMkLst>
            <pc:docMk/>
            <pc:sldMk cId="2449790162" sldId="270"/>
            <ac:picMk id="5" creationId="{BA3B1B08-AB20-4498-B327-FF65012952EF}"/>
          </ac:picMkLst>
        </pc:picChg>
      </pc:sldChg>
      <pc:sldChg chg="addSp delSp modSp new">
        <pc:chgData name="Elli Sääskilahti" userId="S::saasell@edu.hel.fi::69bbcf62-688e-4f83-8167-4e80e4ef9c4b" providerId="AD" clId="Web-{2A32E90D-48EB-56A4-C3B1-06F41D53DF68}" dt="2019-03-24T10:37:01.883" v="1686" actId="20577"/>
        <pc:sldMkLst>
          <pc:docMk/>
          <pc:sldMk cId="984511503" sldId="271"/>
        </pc:sldMkLst>
        <pc:spChg chg="mod">
          <ac:chgData name="Elli Sääskilahti" userId="S::saasell@edu.hel.fi::69bbcf62-688e-4f83-8167-4e80e4ef9c4b" providerId="AD" clId="Web-{2A32E90D-48EB-56A4-C3B1-06F41D53DF68}" dt="2019-03-24T10:35:55.241" v="1583" actId="20577"/>
          <ac:spMkLst>
            <pc:docMk/>
            <pc:sldMk cId="984511503" sldId="271"/>
            <ac:spMk id="2" creationId="{3C846488-6D03-4F20-97D3-1C3F63008610}"/>
          </ac:spMkLst>
        </pc:spChg>
        <pc:spChg chg="del">
          <ac:chgData name="Elli Sääskilahti" userId="S::saasell@edu.hel.fi::69bbcf62-688e-4f83-8167-4e80e4ef9c4b" providerId="AD" clId="Web-{2A32E90D-48EB-56A4-C3B1-06F41D53DF68}" dt="2019-03-24T10:36:00.616" v="1586"/>
          <ac:spMkLst>
            <pc:docMk/>
            <pc:sldMk cId="984511503" sldId="271"/>
            <ac:spMk id="3" creationId="{39FA91D7-D38F-49E6-8CB7-CD13B4186D7F}"/>
          </ac:spMkLst>
        </pc:spChg>
        <pc:spChg chg="mod">
          <ac:chgData name="Elli Sääskilahti" userId="S::saasell@edu.hel.fi::69bbcf62-688e-4f83-8167-4e80e4ef9c4b" providerId="AD" clId="Web-{2A32E90D-48EB-56A4-C3B1-06F41D53DF68}" dt="2019-03-24T10:37:01.883" v="1686" actId="20577"/>
          <ac:spMkLst>
            <pc:docMk/>
            <pc:sldMk cId="984511503" sldId="271"/>
            <ac:spMk id="4" creationId="{7E307424-227F-47E0-8E07-0731D6A7B537}"/>
          </ac:spMkLst>
        </pc:spChg>
        <pc:picChg chg="add mod ord">
          <ac:chgData name="Elli Sääskilahti" userId="S::saasell@edu.hel.fi::69bbcf62-688e-4f83-8167-4e80e4ef9c4b" providerId="AD" clId="Web-{2A32E90D-48EB-56A4-C3B1-06F41D53DF68}" dt="2019-03-24T10:36:10.585" v="1588" actId="14100"/>
          <ac:picMkLst>
            <pc:docMk/>
            <pc:sldMk cId="984511503" sldId="271"/>
            <ac:picMk id="5" creationId="{6584DC93-58D3-4F3A-A70E-732983AABBD6}"/>
          </ac:picMkLst>
        </pc:picChg>
      </pc:sldChg>
    </pc:docChg>
  </pc:docChgLst>
  <pc:docChgLst>
    <pc:chgData name="Elli Sääskilahti" userId="S::saasell@edu.hel.fi::69bbcf62-688e-4f83-8167-4e80e4ef9c4b" providerId="AD" clId="Web-{5567F56F-AEDB-2A12-5A12-D1F25E1D90A4}"/>
    <pc:docChg chg="addSld delSld modSld sldOrd">
      <pc:chgData name="Elli Sääskilahti" userId="S::saasell@edu.hel.fi::69bbcf62-688e-4f83-8167-4e80e4ef9c4b" providerId="AD" clId="Web-{5567F56F-AEDB-2A12-5A12-D1F25E1D90A4}" dt="2019-03-26T16:09:02.387" v="357"/>
      <pc:docMkLst>
        <pc:docMk/>
      </pc:docMkLst>
      <pc:sldChg chg="del">
        <pc:chgData name="Elli Sääskilahti" userId="S::saasell@edu.hel.fi::69bbcf62-688e-4f83-8167-4e80e4ef9c4b" providerId="AD" clId="Web-{5567F56F-AEDB-2A12-5A12-D1F25E1D90A4}" dt="2019-03-26T16:09:02.387" v="357"/>
        <pc:sldMkLst>
          <pc:docMk/>
          <pc:sldMk cId="1997372198" sldId="259"/>
        </pc:sldMkLst>
      </pc:sldChg>
      <pc:sldChg chg="modSp">
        <pc:chgData name="Elli Sääskilahti" userId="S::saasell@edu.hel.fi::69bbcf62-688e-4f83-8167-4e80e4ef9c4b" providerId="AD" clId="Web-{5567F56F-AEDB-2A12-5A12-D1F25E1D90A4}" dt="2019-03-26T16:08:59.512" v="354" actId="20577"/>
        <pc:sldMkLst>
          <pc:docMk/>
          <pc:sldMk cId="3279000169" sldId="262"/>
        </pc:sldMkLst>
        <pc:spChg chg="mod">
          <ac:chgData name="Elli Sääskilahti" userId="S::saasell@edu.hel.fi::69bbcf62-688e-4f83-8167-4e80e4ef9c4b" providerId="AD" clId="Web-{5567F56F-AEDB-2A12-5A12-D1F25E1D90A4}" dt="2019-03-26T16:08:59.512" v="354" actId="20577"/>
          <ac:spMkLst>
            <pc:docMk/>
            <pc:sldMk cId="3279000169" sldId="262"/>
            <ac:spMk id="2" creationId="{DBD4EC2C-CE66-48C6-8DDD-70BD4ED27A3A}"/>
          </ac:spMkLst>
        </pc:spChg>
      </pc:sldChg>
      <pc:sldChg chg="addSp delSp modSp">
        <pc:chgData name="Elli Sääskilahti" userId="S::saasell@edu.hel.fi::69bbcf62-688e-4f83-8167-4e80e4ef9c4b" providerId="AD" clId="Web-{5567F56F-AEDB-2A12-5A12-D1F25E1D90A4}" dt="2019-03-26T16:05:05.042" v="112" actId="20577"/>
        <pc:sldMkLst>
          <pc:docMk/>
          <pc:sldMk cId="984511503" sldId="271"/>
        </pc:sldMkLst>
        <pc:spChg chg="mod">
          <ac:chgData name="Elli Sääskilahti" userId="S::saasell@edu.hel.fi::69bbcf62-688e-4f83-8167-4e80e4ef9c4b" providerId="AD" clId="Web-{5567F56F-AEDB-2A12-5A12-D1F25E1D90A4}" dt="2019-03-26T16:05:05.042" v="112" actId="20577"/>
          <ac:spMkLst>
            <pc:docMk/>
            <pc:sldMk cId="984511503" sldId="271"/>
            <ac:spMk id="4" creationId="{7E307424-227F-47E0-8E07-0731D6A7B537}"/>
          </ac:spMkLst>
        </pc:spChg>
        <pc:picChg chg="add del mod">
          <ac:chgData name="Elli Sääskilahti" userId="S::saasell@edu.hel.fi::69bbcf62-688e-4f83-8167-4e80e4ef9c4b" providerId="AD" clId="Web-{5567F56F-AEDB-2A12-5A12-D1F25E1D90A4}" dt="2019-03-26T16:02:54.010" v="106"/>
          <ac:picMkLst>
            <pc:docMk/>
            <pc:sldMk cId="984511503" sldId="271"/>
            <ac:picMk id="3" creationId="{27E316C6-3444-45D3-8DCB-1147E54BA7DB}"/>
          </ac:picMkLst>
        </pc:picChg>
      </pc:sldChg>
      <pc:sldChg chg="addSp delSp modSp new ord">
        <pc:chgData name="Elli Sääskilahti" userId="S::saasell@edu.hel.fi::69bbcf62-688e-4f83-8167-4e80e4ef9c4b" providerId="AD" clId="Web-{5567F56F-AEDB-2A12-5A12-D1F25E1D90A4}" dt="2019-03-26T16:06:56.652" v="346" actId="20577"/>
        <pc:sldMkLst>
          <pc:docMk/>
          <pc:sldMk cId="2543950580" sldId="273"/>
        </pc:sldMkLst>
        <pc:spChg chg="mod">
          <ac:chgData name="Elli Sääskilahti" userId="S::saasell@edu.hel.fi::69bbcf62-688e-4f83-8167-4e80e4ef9c4b" providerId="AD" clId="Web-{5567F56F-AEDB-2A12-5A12-D1F25E1D90A4}" dt="2019-03-26T16:05:18.167" v="128" actId="20577"/>
          <ac:spMkLst>
            <pc:docMk/>
            <pc:sldMk cId="2543950580" sldId="273"/>
            <ac:spMk id="2" creationId="{C96024DC-B34A-4245-86FF-C1BBB09DDB93}"/>
          </ac:spMkLst>
        </pc:spChg>
        <pc:spChg chg="del mod">
          <ac:chgData name="Elli Sääskilahti" userId="S::saasell@edu.hel.fi::69bbcf62-688e-4f83-8167-4e80e4ef9c4b" providerId="AD" clId="Web-{5567F56F-AEDB-2A12-5A12-D1F25E1D90A4}" dt="2019-03-26T16:05:22.183" v="135"/>
          <ac:spMkLst>
            <pc:docMk/>
            <pc:sldMk cId="2543950580" sldId="273"/>
            <ac:spMk id="3" creationId="{7552BB92-7574-4999-83B9-DCE4AFA52835}"/>
          </ac:spMkLst>
        </pc:spChg>
        <pc:spChg chg="mod">
          <ac:chgData name="Elli Sääskilahti" userId="S::saasell@edu.hel.fi::69bbcf62-688e-4f83-8167-4e80e4ef9c4b" providerId="AD" clId="Web-{5567F56F-AEDB-2A12-5A12-D1F25E1D90A4}" dt="2019-03-26T16:06:56.652" v="346" actId="20577"/>
          <ac:spMkLst>
            <pc:docMk/>
            <pc:sldMk cId="2543950580" sldId="273"/>
            <ac:spMk id="4" creationId="{F34690FC-54E2-4017-82ED-60ADB5435C38}"/>
          </ac:spMkLst>
        </pc:spChg>
        <pc:picChg chg="add mod ord">
          <ac:chgData name="Elli Sääskilahti" userId="S::saasell@edu.hel.fi::69bbcf62-688e-4f83-8167-4e80e4ef9c4b" providerId="AD" clId="Web-{5567F56F-AEDB-2A12-5A12-D1F25E1D90A4}" dt="2019-03-26T16:05:28.761" v="137" actId="14100"/>
          <ac:picMkLst>
            <pc:docMk/>
            <pc:sldMk cId="2543950580" sldId="273"/>
            <ac:picMk id="5" creationId="{C7F0DCED-3B58-4A42-B20C-8354BF822A1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3.4.2019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herpojat.fi/referenssit/roihuvuoren-liikuntapuiston-l&#228;hiliikuntapaikka-satumaanpolku-4-00820-helsinki" TargetMode="External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Relationship Id="rId3" Type="http://schemas.openxmlformats.org/officeDocument/2006/relationships/hyperlink" Target="https://docplayer.fi/17111469-Jyvaskylan-kaupunki-korpilahden-sataman-leikkipuisto-viherrakennussuunnitelma-suunnitelmaselostus-29-01-2010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>
                <a:cs typeface="Calibri Light"/>
              </a:rPr>
              <a:t>Liikkumaan aktivoiva nuorisopuisto </a:t>
            </a:r>
            <a:br>
              <a:rPr lang="fi-FI" dirty="0">
                <a:cs typeface="Calibri Light"/>
              </a:rPr>
            </a:br>
            <a:r>
              <a:rPr lang="fi-FI" dirty="0">
                <a:cs typeface="Calibri Light"/>
              </a:rPr>
              <a:t>Östersundomin alueelle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Koonnut oppilaskunta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3C846488-6D03-4F20-97D3-1C3F63008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Karuselli/tasapainoilua</a:t>
            </a:r>
            <a:endParaRPr lang="fi-FI" dirty="0"/>
          </a:p>
        </p:txBody>
      </p:sp>
      <p:pic>
        <p:nvPicPr>
          <p:cNvPr id="5" name="Kuva 5" descr="Kuva, joka sisältää kohteen objekti&#10;&#10;Kuvaus luotu, korkea luotettavuus">
            <a:extLst>
              <a:ext uri="{FF2B5EF4-FFF2-40B4-BE49-F238E27FC236}">
                <a16:creationId xmlns:a16="http://schemas.microsoft.com/office/drawing/2014/main" xmlns="" id="{6584DC93-58D3-4F3A-A70E-732983AABB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0320" y="1514875"/>
            <a:ext cx="6614614" cy="495009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7E307424-227F-47E0-8E07-0731D6A7B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43215" y="170052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cs typeface="Calibri"/>
              </a:rPr>
              <a:t>Lappsetin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Copper</a:t>
            </a:r>
          </a:p>
          <a:p>
            <a:r>
              <a:rPr lang="fi-FI" dirty="0">
                <a:cs typeface="Calibri"/>
              </a:rPr>
              <a:t>Voi olla useampiakin ripoteltuna kävelyreitin varrelle </a:t>
            </a:r>
          </a:p>
        </p:txBody>
      </p:sp>
    </p:spTree>
    <p:extLst>
      <p:ext uri="{BB962C8B-B14F-4D97-AF65-F5344CB8AC3E}">
        <p14:creationId xmlns:p14="http://schemas.microsoft.com/office/powerpoint/2010/main" val="9845115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5468598C-C434-4685-8D76-07D3B00FA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Tasapainorata</a:t>
            </a:r>
            <a:endParaRPr lang="fi-FI" dirty="0"/>
          </a:p>
        </p:txBody>
      </p:sp>
      <p:pic>
        <p:nvPicPr>
          <p:cNvPr id="5" name="Kuva 5" descr="Kuva, joka sisältää kohteen vuode&#10;&#10;Kuvaus luotu, korkea luotettavuus">
            <a:extLst>
              <a:ext uri="{FF2B5EF4-FFF2-40B4-BE49-F238E27FC236}">
                <a16:creationId xmlns:a16="http://schemas.microsoft.com/office/drawing/2014/main" xmlns="" id="{BA3B1B08-AB20-4498-B327-FF65012952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71980" y="1758385"/>
            <a:ext cx="5907916" cy="4420026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0F997055-55D1-4D7B-868C-AAD4AFE83A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"Käsivoimilla roikkuminen hauskinta" - 9v. Pikkusisko</a:t>
            </a:r>
            <a:endParaRPr lang="fi-FI" dirty="0"/>
          </a:p>
          <a:p>
            <a:r>
              <a:rPr lang="fi-FI" dirty="0">
                <a:cs typeface="Calibri"/>
              </a:rPr>
              <a:t>Renkaita, tankoja...</a:t>
            </a:r>
          </a:p>
          <a:p>
            <a:endParaRPr lang="fi-FI" dirty="0">
              <a:cs typeface="Calibri"/>
            </a:endParaRPr>
          </a:p>
        </p:txBody>
      </p:sp>
      <p:sp>
        <p:nvSpPr>
          <p:cNvPr id="7" name="Nuoli: Oikea 6">
            <a:extLst>
              <a:ext uri="{FF2B5EF4-FFF2-40B4-BE49-F238E27FC236}">
                <a16:creationId xmlns:a16="http://schemas.microsoft.com/office/drawing/2014/main" xmlns="" id="{14C6AC94-FFBD-4E5A-8BBD-22EEDCAFAE26}"/>
              </a:ext>
            </a:extLst>
          </p:cNvPr>
          <p:cNvSpPr/>
          <p:nvPr/>
        </p:nvSpPr>
        <p:spPr>
          <a:xfrm rot="3240000">
            <a:off x="349961" y="150835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Nuoli: Oikea 7">
            <a:extLst>
              <a:ext uri="{FF2B5EF4-FFF2-40B4-BE49-F238E27FC236}">
                <a16:creationId xmlns:a16="http://schemas.microsoft.com/office/drawing/2014/main" xmlns="" id="{413285EB-1D41-49D5-9D97-19D30A059A03}"/>
              </a:ext>
            </a:extLst>
          </p:cNvPr>
          <p:cNvSpPr/>
          <p:nvPr/>
        </p:nvSpPr>
        <p:spPr>
          <a:xfrm rot="-1860000">
            <a:off x="184177" y="39758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9790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1FC4D81-B942-4A8E-9C30-8A6871057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Taitorata</a:t>
            </a:r>
            <a:endParaRPr lang="fi-FI" dirty="0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xmlns="" id="{162270A1-98D8-4F47-9E91-718A5782719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7263" y="1487687"/>
            <a:ext cx="6396942" cy="4477416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47BA889A-E173-48BA-BAF2-ED5055F2B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4833" y="2278967"/>
            <a:ext cx="5181600" cy="289485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fi-FI" dirty="0">
                <a:cs typeface="Calibri"/>
              </a:rPr>
              <a:t>Puiden lomaan kiemurtelemaan</a:t>
            </a:r>
          </a:p>
          <a:p>
            <a:r>
              <a:rPr lang="fi-FI" dirty="0">
                <a:cs typeface="Calibri"/>
              </a:rPr>
              <a:t>Astinpölkkyjä</a:t>
            </a:r>
          </a:p>
          <a:p>
            <a:r>
              <a:rPr lang="fi-FI" dirty="0">
                <a:cs typeface="Calibri"/>
              </a:rPr>
              <a:t>Huojuvia siltoja</a:t>
            </a:r>
          </a:p>
          <a:p>
            <a:r>
              <a:rPr lang="fi-FI" dirty="0">
                <a:cs typeface="Calibri"/>
              </a:rPr>
              <a:t>Tasapainorataan yhdistettynä</a:t>
            </a:r>
          </a:p>
          <a:p>
            <a:r>
              <a:rPr lang="fi-FI" dirty="0">
                <a:cs typeface="Calibri"/>
              </a:rPr>
              <a:t>Sekaisin vaikeampia ja helpompia, ei vaikeustason mukaan eroteltuja laitteita</a:t>
            </a:r>
          </a:p>
        </p:txBody>
      </p:sp>
    </p:spTree>
    <p:extLst>
      <p:ext uri="{BB962C8B-B14F-4D97-AF65-F5344CB8AC3E}">
        <p14:creationId xmlns:p14="http://schemas.microsoft.com/office/powerpoint/2010/main" val="3140650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E53BE52-588F-45EA-AA55-36F3DFCC2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Maahan kaivettu trampoliini</a:t>
            </a:r>
            <a:endParaRPr lang="fi-FI" dirty="0"/>
          </a:p>
        </p:txBody>
      </p:sp>
      <p:pic>
        <p:nvPicPr>
          <p:cNvPr id="5" name="Kuva 5" descr="Kuva, joka sisältää kohteen maa, ulko, ruoho, luistelu&#10;&#10;Kuvaus luotu, erittäin korkea luotettavuus">
            <a:extLst>
              <a:ext uri="{FF2B5EF4-FFF2-40B4-BE49-F238E27FC236}">
                <a16:creationId xmlns:a16="http://schemas.microsoft.com/office/drawing/2014/main" xmlns="" id="{5276C9DE-3C00-4C57-A3A4-E086B43C12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17761" y="1828207"/>
            <a:ext cx="5782811" cy="4340413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268C5D0C-0A32-49A7-B0E4-FE883A5274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Ei ollut ehdotuksissa</a:t>
            </a:r>
          </a:p>
          <a:p>
            <a:r>
              <a:rPr lang="fi-FI" dirty="0">
                <a:cs typeface="Calibri"/>
              </a:rPr>
              <a:t>Kuitenkin ihan hauska jatke seikkailuradalle</a:t>
            </a:r>
          </a:p>
        </p:txBody>
      </p:sp>
    </p:spTree>
    <p:extLst>
      <p:ext uri="{BB962C8B-B14F-4D97-AF65-F5344CB8AC3E}">
        <p14:creationId xmlns:p14="http://schemas.microsoft.com/office/powerpoint/2010/main" val="3576232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78A07F1-44D8-4B8B-A972-D039DB7409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Linnunpesäkeinu</a:t>
            </a:r>
            <a:endParaRPr lang="fi-FI" dirty="0"/>
          </a:p>
        </p:txBody>
      </p:sp>
      <p:pic>
        <p:nvPicPr>
          <p:cNvPr id="5" name="Kuva 5" descr="Kuva, joka sisältää kohteen sisä, taivas&#10;&#10;Kuvaus luotu, korkea luotettavuus">
            <a:extLst>
              <a:ext uri="{FF2B5EF4-FFF2-40B4-BE49-F238E27FC236}">
                <a16:creationId xmlns:a16="http://schemas.microsoft.com/office/drawing/2014/main" xmlns="" id="{4F176545-60C1-4AF2-B5CA-2A110D75A3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39026" y="1333048"/>
            <a:ext cx="6955808" cy="521167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10442249-249D-4EDA-B598-CB2D9C417B3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Ei ollut ehdotuksissa</a:t>
            </a:r>
          </a:p>
          <a:p>
            <a:r>
              <a:rPr lang="fi-FI" dirty="0">
                <a:cs typeface="Calibri"/>
              </a:rPr>
              <a:t>Olisi kuitenkin hyvin suosittu ja lisäisi paljon myös hieman vanhempien viihtyvyyttä</a:t>
            </a:r>
          </a:p>
        </p:txBody>
      </p:sp>
    </p:spTree>
    <p:extLst>
      <p:ext uri="{BB962C8B-B14F-4D97-AF65-F5344CB8AC3E}">
        <p14:creationId xmlns:p14="http://schemas.microsoft.com/office/powerpoint/2010/main" val="3086531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9092965-D79E-4864-9B64-7132C38A3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Parkour-rata</a:t>
            </a:r>
            <a:endParaRPr lang="fi-FI" dirty="0"/>
          </a:p>
        </p:txBody>
      </p:sp>
      <p:pic>
        <p:nvPicPr>
          <p:cNvPr id="5" name="Kuva 5" descr="Kuva, joka sisältää kohteen ruoho, ulko, taivas, rakennus&#10;&#10;Kuvaus luotu, erittäin korkea luotettavuus">
            <a:extLst>
              <a:ext uri="{FF2B5EF4-FFF2-40B4-BE49-F238E27FC236}">
                <a16:creationId xmlns:a16="http://schemas.microsoft.com/office/drawing/2014/main" xmlns="" id="{B26BA58B-1715-45BC-976E-5DC4A9008B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4085" y="1810209"/>
            <a:ext cx="6898943" cy="3879303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60E66DF5-AB9A-48AF-A682-645F832CE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02856" y="1939356"/>
            <a:ext cx="3850944" cy="263399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Jotain tämän tyylistä voisi myös olla puiden lomassa</a:t>
            </a:r>
          </a:p>
          <a:p>
            <a:r>
              <a:rPr lang="fi-FI" dirty="0">
                <a:cs typeface="Calibri"/>
              </a:rPr>
              <a:t>Ei ollut ehdotuksissa</a:t>
            </a:r>
          </a:p>
        </p:txBody>
      </p:sp>
    </p:spTree>
    <p:extLst>
      <p:ext uri="{BB962C8B-B14F-4D97-AF65-F5344CB8AC3E}">
        <p14:creationId xmlns:p14="http://schemas.microsoft.com/office/powerpoint/2010/main" val="3282687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2E3BC7F8-91E9-484C-A228-F91DB5D4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Kiipeilyseinä</a:t>
            </a:r>
            <a:endParaRPr lang="fi-FI" dirty="0"/>
          </a:p>
        </p:txBody>
      </p:sp>
      <p:pic>
        <p:nvPicPr>
          <p:cNvPr id="5" name="Kuva 5" descr="Kuva, joka sisältää kohteen maa, leija, rakennus&#10;&#10;Kuvaus luotu, korkea luotettavuus">
            <a:extLst>
              <a:ext uri="{FF2B5EF4-FFF2-40B4-BE49-F238E27FC236}">
                <a16:creationId xmlns:a16="http://schemas.microsoft.com/office/drawing/2014/main" xmlns="" id="{64D3CC42-6F67-4B45-B20A-580FC51CC1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0328" y="1963185"/>
            <a:ext cx="7217959" cy="4114799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83E0BFE3-A521-4C7A-A565-8B92A263E8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491484" y="1848371"/>
            <a:ext cx="469255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Ei ollut ehdotuksissa</a:t>
            </a:r>
          </a:p>
          <a:p>
            <a:r>
              <a:rPr lang="fi-FI" dirty="0">
                <a:cs typeface="Calibri"/>
              </a:rPr>
              <a:t>Esimerkiksi ulkovaraston viereen parkkipaikan "muuriin"</a:t>
            </a:r>
          </a:p>
          <a:p>
            <a:r>
              <a:rPr lang="fi-FI" dirty="0">
                <a:cs typeface="Calibri"/>
              </a:rPr>
              <a:t>Houkuttelisi vanhempiakin kiipeilemään</a:t>
            </a:r>
          </a:p>
          <a:p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523276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4D919E16-2A9E-451E-84D3-062FFAD8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"Amfiteatteri"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53C2793C-3311-4840-9F96-7BCB7E64FF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31998" y="1520278"/>
            <a:ext cx="363485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Yläasteen pihan ja ruotsinkielisten pihan väliin rinteeseen</a:t>
            </a:r>
          </a:p>
          <a:p>
            <a:r>
              <a:rPr lang="fi-FI" dirty="0">
                <a:cs typeface="Calibri"/>
              </a:rPr>
              <a:t>Istuskelu- ja esim. piknikpaikka</a:t>
            </a:r>
          </a:p>
          <a:p>
            <a:r>
              <a:rPr lang="fi-FI" dirty="0">
                <a:cs typeface="Calibri"/>
              </a:rPr>
              <a:t>Ulkonäytöspaikka</a:t>
            </a:r>
          </a:p>
          <a:p>
            <a:r>
              <a:rPr lang="fi-FI" dirty="0">
                <a:cs typeface="Calibri"/>
              </a:rPr>
              <a:t>Ulkoluokkatunteja</a:t>
            </a:r>
          </a:p>
          <a:p>
            <a:r>
              <a:rPr lang="fi-FI" dirty="0">
                <a:cs typeface="Calibri"/>
              </a:rPr>
              <a:t>Porrastreeni</a:t>
            </a:r>
          </a:p>
        </p:txBody>
      </p:sp>
      <p:pic>
        <p:nvPicPr>
          <p:cNvPr id="9" name="Kuva 9" descr="Kuva, joka sisältää kohteen puu, ulko, aita, penkki&#10;&#10;Kuvaus luotu, erittäin korkea luotettavuus">
            <a:extLst>
              <a:ext uri="{FF2B5EF4-FFF2-40B4-BE49-F238E27FC236}">
                <a16:creationId xmlns:a16="http://schemas.microsoft.com/office/drawing/2014/main" xmlns="" id="{23D35EA6-DB10-406A-A40F-7D789FC4A6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49155" y="1957232"/>
            <a:ext cx="7672317" cy="3473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331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03B55746-5EB0-41BB-B025-CA8E3592D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Ehdotuksia, jotka tulivat ilmi vanhempainyhdistyksen kokouksessa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xmlns="" id="{07281BF7-E3A7-4591-A414-1782AB0D83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Skeitti-/skuuttirampit</a:t>
            </a:r>
          </a:p>
          <a:p>
            <a:r>
              <a:rPr lang="fi-FI" dirty="0">
                <a:cs typeface="Calibri"/>
              </a:rPr>
              <a:t>Ulkokuntoiluvälineet</a:t>
            </a:r>
          </a:p>
          <a:p>
            <a:r>
              <a:rPr lang="fi-FI" dirty="0">
                <a:cs typeface="Calibri"/>
              </a:rPr>
              <a:t>Kiipeilyteline</a:t>
            </a:r>
          </a:p>
          <a:p>
            <a:r>
              <a:rPr lang="fi-FI" dirty="0">
                <a:cs typeface="Calibri"/>
              </a:rPr>
              <a:t>Seikkailurata</a:t>
            </a:r>
          </a:p>
          <a:p>
            <a:r>
              <a:rPr lang="fi-FI" dirty="0">
                <a:cs typeface="Calibri"/>
              </a:rPr>
              <a:t>Koulun kiertävä kävelyrata, talvella mahdollinen hiihtolatu</a:t>
            </a:r>
          </a:p>
          <a:p>
            <a:r>
              <a:rPr lang="fi-FI" dirty="0">
                <a:cs typeface="Calibri"/>
              </a:rPr>
              <a:t>Amfiteatterin kaltainen porrastettu ulkonäyttämö, myös porrastreenimahdollisuus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55991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F7EC4A8A-D319-41D0-9D6C-82DA7A999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Skeitti-/skuuttirampit</a:t>
            </a:r>
            <a:endParaRPr lang="fi-FI" dirty="0"/>
          </a:p>
        </p:txBody>
      </p:sp>
      <p:pic>
        <p:nvPicPr>
          <p:cNvPr id="5" name="Kuva 5" descr="Kuva, joka sisältää kohteen ulko, puu, taivas, luistelu&#10;&#10;Kuvaus luotu, erittäin korkea luotettavuus">
            <a:extLst>
              <a:ext uri="{FF2B5EF4-FFF2-40B4-BE49-F238E27FC236}">
                <a16:creationId xmlns:a16="http://schemas.microsoft.com/office/drawing/2014/main" xmlns="" id="{DAE2C6F5-0EE7-4AA8-9D98-578A0D9DE2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897" y="1478519"/>
            <a:ext cx="6692890" cy="4470125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EEF62AA6-FD96-4574-BB53-12C944B93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05263" y="2838409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Voisi olla kierrätysmateriaalista tehty</a:t>
            </a:r>
          </a:p>
          <a:p>
            <a:pPr lvl="1"/>
            <a:r>
              <a:rPr lang="fi-FI" dirty="0">
                <a:cs typeface="Calibri"/>
              </a:rPr>
              <a:t>Ympäristöystävällinen</a:t>
            </a:r>
          </a:p>
          <a:p>
            <a:pPr lvl="1"/>
            <a:r>
              <a:rPr lang="fi-FI" dirty="0">
                <a:cs typeface="Calibri"/>
              </a:rPr>
              <a:t>Turvallinen</a:t>
            </a:r>
          </a:p>
          <a:p>
            <a:pPr lvl="1"/>
            <a:r>
              <a:rPr lang="fi-FI" dirty="0">
                <a:cs typeface="Calibri"/>
              </a:rPr>
              <a:t>Yhtä toimiva</a:t>
            </a:r>
          </a:p>
          <a:p>
            <a:r>
              <a:rPr lang="fi-FI" dirty="0">
                <a:cs typeface="Calibri"/>
              </a:rPr>
              <a:t>Puiden lomaan kiemurtelemaan</a:t>
            </a:r>
          </a:p>
          <a:p>
            <a:r>
              <a:rPr lang="fi-FI" dirty="0">
                <a:cs typeface="Calibri"/>
              </a:rPr>
              <a:t>Voisi mennä pyörällä ja kävellenkin</a:t>
            </a:r>
          </a:p>
          <a:p>
            <a:r>
              <a:rPr lang="fi-FI" dirty="0">
                <a:cs typeface="Calibri"/>
              </a:rPr>
              <a:t>Tarvitseeko lisäksi hyppyreitä?</a:t>
            </a:r>
          </a:p>
        </p:txBody>
      </p:sp>
      <p:sp>
        <p:nvSpPr>
          <p:cNvPr id="3" name="Tekstiruutu 2">
            <a:extLst>
              <a:ext uri="{FF2B5EF4-FFF2-40B4-BE49-F238E27FC236}">
                <a16:creationId xmlns:a16="http://schemas.microsoft.com/office/drawing/2014/main" xmlns="" id="{43FB8BE6-4604-46F5-AF93-D9A30D72108E}"/>
              </a:ext>
            </a:extLst>
          </p:cNvPr>
          <p:cNvSpPr txBox="1"/>
          <p:nvPr/>
        </p:nvSpPr>
        <p:spPr>
          <a:xfrm>
            <a:off x="239210" y="6016905"/>
            <a:ext cx="6041984" cy="8402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</a:pPr>
            <a:r>
              <a:rPr lang="fi-FI" dirty="0">
                <a:hlinkClick r:id="rId3"/>
              </a:rPr>
              <a:t>https://www.viherpojat.fi/referenssit/roihuvuoren-liikuntapuiston-lähiliikuntapaikka-satumaanpolku-4-00820-helsinki</a:t>
            </a:r>
            <a:r>
              <a:rPr lang="fi-FI" dirty="0"/>
              <a:t> </a:t>
            </a:r>
          </a:p>
        </p:txBody>
      </p:sp>
      <p:pic>
        <p:nvPicPr>
          <p:cNvPr id="6" name="Kuva 6" descr="Kuva, joka sisältää kohteen ulko, taivas, puu, lumi&#10;&#10;Kuvaus luotu, erittäin korkea luotettavuus">
            <a:extLst>
              <a:ext uri="{FF2B5EF4-FFF2-40B4-BE49-F238E27FC236}">
                <a16:creationId xmlns:a16="http://schemas.microsoft.com/office/drawing/2014/main" xmlns="" id="{407B415B-7F65-4C62-BEC2-772CE3396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4046" y="-1447"/>
            <a:ext cx="3649883" cy="2742235"/>
          </a:xfrm>
          <a:prstGeom prst="rect">
            <a:avLst/>
          </a:prstGeom>
        </p:spPr>
      </p:pic>
      <p:sp>
        <p:nvSpPr>
          <p:cNvPr id="8" name="Tekstiruutu 7">
            <a:extLst>
              <a:ext uri="{FF2B5EF4-FFF2-40B4-BE49-F238E27FC236}">
                <a16:creationId xmlns:a16="http://schemas.microsoft.com/office/drawing/2014/main" xmlns="" id="{A21D8F84-3F17-4189-B803-31CF7498AD49}"/>
              </a:ext>
            </a:extLst>
          </p:cNvPr>
          <p:cNvSpPr txBox="1"/>
          <p:nvPr/>
        </p:nvSpPr>
        <p:spPr>
          <a:xfrm>
            <a:off x="6798197" y="258500"/>
            <a:ext cx="1701479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r"/>
            <a:r>
              <a:rPr lang="fi-FI" dirty="0"/>
              <a:t>Käytiin Roihuvuoren liikunta-puistossa kokeilemassa skuuttirataa, oli toimiva ja hauska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02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810B1D88-61ED-4B17-97F6-898D83D20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9" y="92170"/>
            <a:ext cx="10515600" cy="1325563"/>
          </a:xfrm>
        </p:spPr>
        <p:txBody>
          <a:bodyPr/>
          <a:lstStyle/>
          <a:p>
            <a:r>
              <a:rPr lang="fi-FI" dirty="0">
                <a:cs typeface="Calibri Light"/>
              </a:rPr>
              <a:t>Ulkokuntoiluvälineitä</a:t>
            </a:r>
            <a:endParaRPr lang="fi-FI" dirty="0"/>
          </a:p>
        </p:txBody>
      </p:sp>
      <p:pic>
        <p:nvPicPr>
          <p:cNvPr id="5" name="Kuva 5" descr="Kuva, joka sisältää kohteen sisä, seinä, tietokone&#10;&#10;Kuvaus luotu, korkea luotettavuus">
            <a:extLst>
              <a:ext uri="{FF2B5EF4-FFF2-40B4-BE49-F238E27FC236}">
                <a16:creationId xmlns:a16="http://schemas.microsoft.com/office/drawing/2014/main" xmlns="" id="{ABD188D0-900E-4320-BEAA-656C309D177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102677" y="94662"/>
            <a:ext cx="3524250" cy="3362325"/>
          </a:xfrm>
          <a:prstGeom prst="rect">
            <a:avLst/>
          </a:prstGeom>
        </p:spPr>
      </p:pic>
      <p:pic>
        <p:nvPicPr>
          <p:cNvPr id="7" name="Kuva 7" descr="Kuva, joka sisältää kohteen taivas, punainen, sisä&#10;&#10;Kuvaus luotu, erittäin korkea luotettavuus">
            <a:extLst>
              <a:ext uri="{FF2B5EF4-FFF2-40B4-BE49-F238E27FC236}">
                <a16:creationId xmlns:a16="http://schemas.microsoft.com/office/drawing/2014/main" xmlns="" id="{BC0501F6-08CA-42C8-85C4-29357F744AB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723456" y="97043"/>
            <a:ext cx="3362325" cy="3362325"/>
          </a:xfrm>
          <a:prstGeom prst="rect">
            <a:avLst/>
          </a:prstGeom>
        </p:spPr>
      </p:pic>
      <p:pic>
        <p:nvPicPr>
          <p:cNvPr id="9" name="Kuva 9" descr="Kuva, joka sisältää kohteen ulko, maa, keltainen, puu&#10;&#10;Kuvaus luotu, erittäin korkea luotettavuus">
            <a:extLst>
              <a:ext uri="{FF2B5EF4-FFF2-40B4-BE49-F238E27FC236}">
                <a16:creationId xmlns:a16="http://schemas.microsoft.com/office/drawing/2014/main" xmlns="" id="{B8E608EE-0C52-4928-926D-24DE533AA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09" y="3171326"/>
            <a:ext cx="4951151" cy="3688165"/>
          </a:xfrm>
          <a:prstGeom prst="rect">
            <a:avLst/>
          </a:prstGeo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xmlns="" id="{AFBDB791-3138-44BF-8764-A80D6FB26885}"/>
              </a:ext>
            </a:extLst>
          </p:cNvPr>
          <p:cNvSpPr txBox="1"/>
          <p:nvPr/>
        </p:nvSpPr>
        <p:spPr>
          <a:xfrm>
            <a:off x="142754" y="1415970"/>
            <a:ext cx="4527630" cy="156966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i-FI" sz="2400" dirty="0"/>
              <a:t>Kävelyreitin varrelle</a:t>
            </a:r>
          </a:p>
          <a:p>
            <a:pPr marL="342900" indent="-342900">
              <a:buFont typeface="Arial"/>
              <a:buChar char="•"/>
            </a:pPr>
            <a:r>
              <a:rPr lang="fi-FI" sz="2400" dirty="0">
                <a:cs typeface="Calibri"/>
              </a:rPr>
              <a:t>Tässä esimerkkejä suosituimmista kuntoilulaitteista</a:t>
            </a:r>
          </a:p>
        </p:txBody>
      </p:sp>
      <p:pic>
        <p:nvPicPr>
          <p:cNvPr id="3" name="Kuva 3" descr="Kuva, joka sisältää kohteen ulko, henkilö, ruoho, puu&#10;&#10;Kuvaus luotu, erittäin korkea luotettavuus">
            <a:extLst>
              <a:ext uri="{FF2B5EF4-FFF2-40B4-BE49-F238E27FC236}">
                <a16:creationId xmlns:a16="http://schemas.microsoft.com/office/drawing/2014/main" xmlns="" id="{1A9CEDFD-7F27-4EA9-8DAD-08576D1ADB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528" y="3551197"/>
            <a:ext cx="6991350" cy="3305175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xmlns="" id="{5091D1DE-00C0-48FB-907D-4CEC8BE217D9}"/>
              </a:ext>
            </a:extLst>
          </p:cNvPr>
          <p:cNvSpPr txBox="1"/>
          <p:nvPr/>
        </p:nvSpPr>
        <p:spPr>
          <a:xfrm>
            <a:off x="7685590" y="94526"/>
            <a:ext cx="1469985" cy="1200329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dirty="0"/>
              <a:t>Suosituin väline pienempien keskuudessa</a:t>
            </a:r>
          </a:p>
        </p:txBody>
      </p:sp>
    </p:spTree>
    <p:extLst>
      <p:ext uri="{BB962C8B-B14F-4D97-AF65-F5344CB8AC3E}">
        <p14:creationId xmlns:p14="http://schemas.microsoft.com/office/powerpoint/2010/main" val="261850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9507DA33-38CF-4575-BA49-12780A3D6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Kiipeilyteline</a:t>
            </a:r>
            <a:endParaRPr lang="fi-FI" dirty="0"/>
          </a:p>
        </p:txBody>
      </p:sp>
      <p:pic>
        <p:nvPicPr>
          <p:cNvPr id="5" name="Kuva 5" descr="Kuva, joka sisältää kohteen puu, ulko, ruoho, taivas&#10;&#10;Kuvaus luotu, erittäin korkea luotettavuus">
            <a:extLst>
              <a:ext uri="{FF2B5EF4-FFF2-40B4-BE49-F238E27FC236}">
                <a16:creationId xmlns:a16="http://schemas.microsoft.com/office/drawing/2014/main" xmlns="" id="{79C90013-CF4A-4E00-8083-9F62D5B8C09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2456" y="1828207"/>
            <a:ext cx="5864988" cy="434617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87304048-BD63-4B19-88F3-2242E25C95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Kiipeilypyramidi</a:t>
            </a:r>
          </a:p>
          <a:p>
            <a:pPr lvl="1"/>
            <a:r>
              <a:rPr lang="fi-FI" dirty="0">
                <a:cs typeface="Calibri"/>
              </a:rPr>
              <a:t>Turvallinen ja hauska esimerkiksi hippaleikeissä</a:t>
            </a:r>
          </a:p>
          <a:p>
            <a:r>
              <a:rPr lang="fi-FI" dirty="0">
                <a:cs typeface="Calibri"/>
              </a:rPr>
              <a:t>Lisäksi Ruuti-aloitteen kautta tulee toinen kiipeilyteline</a:t>
            </a:r>
          </a:p>
        </p:txBody>
      </p:sp>
    </p:spTree>
    <p:extLst>
      <p:ext uri="{BB962C8B-B14F-4D97-AF65-F5344CB8AC3E}">
        <p14:creationId xmlns:p14="http://schemas.microsoft.com/office/powerpoint/2010/main" val="1704562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DBD4EC2C-CE66-48C6-8DDD-70BD4ED2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Kiipeilyteline vaihtoehto 2 </a:t>
            </a:r>
            <a:endParaRPr lang="fi-FI" dirty="0"/>
          </a:p>
        </p:txBody>
      </p:sp>
      <p:pic>
        <p:nvPicPr>
          <p:cNvPr id="5" name="Kuva 5" descr="Kuva, joka sisältää kohteen taivas, keltainen&#10;&#10;Kuvaus luotu, erittäin korkea luotettavuus">
            <a:extLst>
              <a:ext uri="{FF2B5EF4-FFF2-40B4-BE49-F238E27FC236}">
                <a16:creationId xmlns:a16="http://schemas.microsoft.com/office/drawing/2014/main" xmlns="" id="{1D91143B-D8D3-4508-B87A-C5C2C01175E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082" y="1465062"/>
            <a:ext cx="6659386" cy="498565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B48B036D-1C8D-4512-8890-A00A76AF0EB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cs typeface="Calibri"/>
              </a:rPr>
              <a:t>Lappsetin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Carraxx</a:t>
            </a:r>
            <a:r>
              <a:rPr lang="fi-FI" dirty="0">
                <a:cs typeface="Calibri"/>
              </a:rPr>
              <a:t>-kiipeilyteline</a:t>
            </a:r>
          </a:p>
          <a:p>
            <a:pPr lvl="1"/>
            <a:r>
              <a:rPr lang="fi-FI" dirty="0">
                <a:cs typeface="Calibri"/>
              </a:rPr>
              <a:t>Olisi suosittu pienten ja vähän isompienkin leikkijöiden kesken</a:t>
            </a:r>
          </a:p>
          <a:p>
            <a:pPr lvl="1"/>
            <a:r>
              <a:rPr lang="fi-FI" dirty="0">
                <a:cs typeface="Calibri"/>
              </a:rPr>
              <a:t>Vetonaula</a:t>
            </a:r>
          </a:p>
          <a:p>
            <a:pPr lvl="1"/>
            <a:r>
              <a:rPr lang="fi-FI" dirty="0">
                <a:cs typeface="Calibri"/>
              </a:rPr>
              <a:t>"Ehdottomasti tämä" - 7v. pikkuveli</a:t>
            </a:r>
          </a:p>
          <a:p>
            <a:pPr lvl="1"/>
            <a:r>
              <a:rPr lang="fi-FI" dirty="0">
                <a:cs typeface="Calibri"/>
              </a:rPr>
              <a:t>Lisäksi Ruuti-aloitteen kautta tulee toinen kiipeilyteline</a:t>
            </a:r>
          </a:p>
          <a:p>
            <a:pPr lvl="1"/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9000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79A7B4F8-670A-4F7C-80E7-8CA3DDE62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Tasapainoilua</a:t>
            </a:r>
            <a:endParaRPr lang="fi-FI" dirty="0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xmlns="" id="{12B11F85-3B24-4D16-B3C9-040BFF3AF9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6555" y="1482051"/>
            <a:ext cx="6589852" cy="4932384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EF5306C2-8927-4488-BF65-A8C42784BE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06251" y="1767752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cs typeface="Calibri"/>
              </a:rPr>
              <a:t>Lappsetin</a:t>
            </a:r>
            <a:r>
              <a:rPr lang="fi-FI" dirty="0">
                <a:cs typeface="Calibri"/>
              </a:rPr>
              <a:t> Aallokko</a:t>
            </a:r>
          </a:p>
          <a:p>
            <a:r>
              <a:rPr lang="fi-FI" dirty="0">
                <a:cs typeface="Calibri"/>
              </a:rPr>
              <a:t>Tasapainoilua kaikenikäisille, hyvä esim. hippaleikissä tai vain pomppimisessa</a:t>
            </a:r>
          </a:p>
          <a:p>
            <a:r>
              <a:rPr lang="fi-FI" dirty="0">
                <a:cs typeface="Calibri"/>
              </a:rPr>
              <a:t>"Extrahyvä" - 7v. pikkuveli</a:t>
            </a:r>
          </a:p>
        </p:txBody>
      </p:sp>
    </p:spTree>
    <p:extLst>
      <p:ext uri="{BB962C8B-B14F-4D97-AF65-F5344CB8AC3E}">
        <p14:creationId xmlns:p14="http://schemas.microsoft.com/office/powerpoint/2010/main" val="222332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68052173-F04B-47A3-A113-4A1BF3CDF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Tasapainoilua</a:t>
            </a:r>
            <a:endParaRPr lang="fi-FI" dirty="0"/>
          </a:p>
        </p:txBody>
      </p:sp>
      <p:pic>
        <p:nvPicPr>
          <p:cNvPr id="5" name="Kuva 5">
            <a:extLst>
              <a:ext uri="{FF2B5EF4-FFF2-40B4-BE49-F238E27FC236}">
                <a16:creationId xmlns:a16="http://schemas.microsoft.com/office/drawing/2014/main" xmlns="" id="{08B12850-2350-42CA-BF4B-1D66AAB692E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60" y="1538839"/>
            <a:ext cx="4857388" cy="484774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C8F9BAA0-0805-4589-8288-AC3447F5F2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Tasapainopuomi </a:t>
            </a:r>
            <a:endParaRPr lang="fi-FI">
              <a:cs typeface="Calibri"/>
            </a:endParaRPr>
          </a:p>
          <a:p>
            <a:r>
              <a:rPr lang="fi-FI" dirty="0">
                <a:cs typeface="Calibri"/>
              </a:rPr>
              <a:t>"Pitkä ja leveä, jotta puomia pitkin voi juosta" - 7v. pikkuveli</a:t>
            </a:r>
          </a:p>
          <a:p>
            <a:endParaRPr lang="fi-FI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87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xmlns="" id="{C96024DC-B34A-4245-86FF-C1BBB09DD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Karuselli/tasapainoilua</a:t>
            </a:r>
            <a:endParaRPr lang="fi-FI" dirty="0"/>
          </a:p>
        </p:txBody>
      </p:sp>
      <p:pic>
        <p:nvPicPr>
          <p:cNvPr id="5" name="Kuva 5" descr="Kuva, joka sisältää kohteen eläin, matelija, käärme&#10;&#10;Kuvaus luotu, erittäin korkea luotettavuus">
            <a:extLst>
              <a:ext uri="{FF2B5EF4-FFF2-40B4-BE49-F238E27FC236}">
                <a16:creationId xmlns:a16="http://schemas.microsoft.com/office/drawing/2014/main" xmlns="" id="{C7F0DCED-3B58-4A42-B20C-8354BF822A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7089" y="2170384"/>
            <a:ext cx="5769117" cy="3475962"/>
          </a:xfrm>
          <a:prstGeom prst="rect">
            <a:avLst/>
          </a:prstGeom>
        </p:spPr>
      </p:pic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xmlns="" id="{F34690FC-54E2-4017-82ED-60ADB5435C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cs typeface="Calibri"/>
              </a:rPr>
              <a:t>Pyörivä rengas, jota voi juosta ympäri</a:t>
            </a:r>
          </a:p>
          <a:p>
            <a:r>
              <a:rPr lang="fi-FI" dirty="0">
                <a:cs typeface="Calibri"/>
              </a:rPr>
              <a:t>Suosittu, tuli ilmi myös vanhempainyhdistyksen kokouksessa</a:t>
            </a:r>
          </a:p>
          <a:p>
            <a:r>
              <a:rPr lang="fi-FI" dirty="0">
                <a:cs typeface="Calibri"/>
              </a:rPr>
              <a:t>Esimerkiksi </a:t>
            </a:r>
            <a:r>
              <a:rPr lang="fi-FI" dirty="0" err="1">
                <a:cs typeface="Calibri"/>
              </a:rPr>
              <a:t>Landbon</a:t>
            </a:r>
            <a:r>
              <a:rPr lang="fi-FI" dirty="0">
                <a:cs typeface="Calibri"/>
              </a:rPr>
              <a:t> kentällä on tällainen</a:t>
            </a:r>
          </a:p>
          <a:p>
            <a:r>
              <a:rPr lang="fi-FI" sz="1800" dirty="0">
                <a:cs typeface="Calibri"/>
                <a:hlinkClick r:id="rId3"/>
              </a:rPr>
              <a:t>https://docplayer.fi/17111469-Jyvaskylan-kaupunki-korpilahden-sataman-leikkipuisto-viherrakennussuunnitelma-suunnitelmaselostus-29-01-2010.html</a:t>
            </a:r>
            <a:r>
              <a:rPr lang="fi-FI" sz="1800" dirty="0">
                <a:cs typeface="Calibri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950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277</Words>
  <Application>Microsoft Macintosh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Calibri Light</vt:lpstr>
      <vt:lpstr>Arial</vt:lpstr>
      <vt:lpstr>Office-teema</vt:lpstr>
      <vt:lpstr>Liikkumaan aktivoiva nuorisopuisto  Östersundomin alueelle</vt:lpstr>
      <vt:lpstr>Ehdotuksia, jotka tulivat ilmi vanhempainyhdistyksen kokouksessa</vt:lpstr>
      <vt:lpstr>Skeitti-/skuuttirampit</vt:lpstr>
      <vt:lpstr>Ulkokuntoiluvälineitä</vt:lpstr>
      <vt:lpstr>Kiipeilyteline</vt:lpstr>
      <vt:lpstr>Kiipeilyteline vaihtoehto 2 </vt:lpstr>
      <vt:lpstr>Tasapainoilua</vt:lpstr>
      <vt:lpstr>Tasapainoilua</vt:lpstr>
      <vt:lpstr>Karuselli/tasapainoilua</vt:lpstr>
      <vt:lpstr>Karuselli/tasapainoilua</vt:lpstr>
      <vt:lpstr>Tasapainorata</vt:lpstr>
      <vt:lpstr>Taitorata</vt:lpstr>
      <vt:lpstr>Maahan kaivettu trampoliini</vt:lpstr>
      <vt:lpstr>Linnunpesäkeinu</vt:lpstr>
      <vt:lpstr>Parkour-rata</vt:lpstr>
      <vt:lpstr>Kiipeilyseinä</vt:lpstr>
      <vt:lpstr>"Amfiteatteri"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>Mikko Sääskilahti</cp:lastModifiedBy>
  <cp:revision>590</cp:revision>
  <dcterms:created xsi:type="dcterms:W3CDTF">2012-08-08T08:08:12Z</dcterms:created>
  <dcterms:modified xsi:type="dcterms:W3CDTF">2019-04-03T20:44:29Z</dcterms:modified>
</cp:coreProperties>
</file>