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30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32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85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58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73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93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33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87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0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50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20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30911-1645-4842-987C-D801F5A448D2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7856-7A50-4A19-B7EE-85AA5E249D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163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IMG_118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876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591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City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Mouhu Nina</dc:creator>
  <cp:lastModifiedBy>Mouhu Nina</cp:lastModifiedBy>
  <cp:revision>1</cp:revision>
  <dcterms:created xsi:type="dcterms:W3CDTF">2020-08-25T06:29:46Z</dcterms:created>
  <dcterms:modified xsi:type="dcterms:W3CDTF">2020-08-25T06:31:18Z</dcterms:modified>
</cp:coreProperties>
</file>